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00D953A-A1DB-46FC-BC5B-A34392B68443}">
  <a:tblStyle styleId="{100D953A-A1DB-46FC-BC5B-A34392B68443}" styleName="Table_0">
    <a:wholeTbl>
      <a:tcTxStyle b="off" i="off">
        <a:font>
          <a:latin typeface="Century Gothic"/>
          <a:ea typeface="Century Gothic"/>
          <a:cs typeface="Century Gothic"/>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EF2F7"/>
          </a:solidFill>
        </a:fill>
      </a:tcStyle>
    </a:wholeTbl>
    <a:band1H>
      <a:tcTxStyle/>
      <a:tcStyle>
        <a:fill>
          <a:solidFill>
            <a:srgbClr val="DCE5EE"/>
          </a:solidFill>
        </a:fill>
      </a:tcStyle>
    </a:band1H>
    <a:band2H>
      <a:tcTxStyle/>
    </a:band2H>
    <a:band1V>
      <a:tcTxStyle/>
      <a:tcStyle>
        <a:fill>
          <a:solidFill>
            <a:srgbClr val="DCE5EE"/>
          </a:solidFill>
        </a:fill>
      </a:tcStyle>
    </a:band1V>
    <a:band2V>
      <a:tcTxStyle/>
    </a:band2V>
    <a:lastCol>
      <a:tcTxStyle b="on" i="off">
        <a:font>
          <a:latin typeface="Century Gothic"/>
          <a:ea typeface="Century Gothic"/>
          <a:cs typeface="Century Gothic"/>
        </a:font>
        <a:schemeClr val="lt1"/>
      </a:tcTxStyle>
      <a:tcStyle>
        <a:fill>
          <a:solidFill>
            <a:schemeClr val="accent1"/>
          </a:solidFill>
        </a:fill>
      </a:tcStyle>
    </a:lastCol>
    <a:firstCol>
      <a:tcTxStyle b="on" i="off">
        <a:font>
          <a:latin typeface="Century Gothic"/>
          <a:ea typeface="Century Gothic"/>
          <a:cs typeface="Century Gothic"/>
        </a:font>
        <a:schemeClr val="lt1"/>
      </a:tcTxStyle>
      <a:tcStyle>
        <a:fill>
          <a:solidFill>
            <a:schemeClr val="accent1"/>
          </a:solidFill>
        </a:fill>
      </a:tcStyle>
    </a:firstCol>
    <a:lastRow>
      <a:tcTxStyle b="on" i="off">
        <a:font>
          <a:latin typeface="Century Gothic"/>
          <a:ea typeface="Century Gothic"/>
          <a:cs typeface="Century Gothic"/>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entury Gothic"/>
          <a:ea typeface="Century Gothic"/>
          <a:cs typeface="Century Gothic"/>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 name="Shape 24"/>
        <p:cNvGrpSpPr/>
        <p:nvPr/>
      </p:nvGrpSpPr>
      <p:grpSpPr>
        <a:xfrm>
          <a:off x="0" y="0"/>
          <a:ext cx="0" cy="0"/>
          <a:chOff x="0" y="0"/>
          <a:chExt cx="0" cy="0"/>
        </a:xfrm>
      </p:grpSpPr>
      <p:sp>
        <p:nvSpPr>
          <p:cNvPr id="25" name="Google Shape;25;n"/>
          <p:cNvSpPr txBox="1"/>
          <p:nvPr>
            <p:ph idx="2" type="hdr"/>
          </p:nvPr>
        </p:nvSpPr>
        <p:spPr>
          <a:xfrm>
            <a:off x="3880897" y="0"/>
            <a:ext cx="2971800" cy="458700"/>
          </a:xfrm>
          <a:prstGeom prst="rect">
            <a:avLst/>
          </a:prstGeom>
          <a:noFill/>
          <a:ln>
            <a:noFill/>
          </a:ln>
        </p:spPr>
        <p:txBody>
          <a:bodyPr anchorCtr="0" anchor="t" bIns="45700" lIns="91425" spcFirstLastPara="1" rIns="91425" wrap="square" tIns="45700">
            <a:noAutofit/>
          </a:bodyPr>
          <a:lstStyle>
            <a:lvl1pPr lvl="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1pPr>
            <a:lvl2pPr lvl="1"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26" name="Google Shape;26;n"/>
          <p:cNvSpPr txBox="1"/>
          <p:nvPr>
            <p:ph idx="10" type="dt"/>
          </p:nvPr>
        </p:nvSpPr>
        <p:spPr>
          <a:xfrm>
            <a:off x="3707" y="0"/>
            <a:ext cx="2971800" cy="458700"/>
          </a:xfrm>
          <a:prstGeom prst="rect">
            <a:avLst/>
          </a:prstGeom>
          <a:noFill/>
          <a:ln>
            <a:noFill/>
          </a:ln>
        </p:spPr>
        <p:txBody>
          <a:bodyPr anchorCtr="0" anchor="t" bIns="45700" lIns="91425" spcFirstLastPara="1" rIns="91425" wrap="square" tIns="45700">
            <a:noAutofit/>
          </a:bodyPr>
          <a:lstStyle>
            <a:lvl1pPr lvl="0" marR="0" rtl="1" algn="l">
              <a:spcBef>
                <a:spcPts val="0"/>
              </a:spcBef>
              <a:spcAft>
                <a:spcPts val="0"/>
              </a:spcAft>
              <a:buSzPts val="1400"/>
              <a:buNone/>
              <a:defRPr b="0" i="0" sz="1200" u="none" cap="none" strike="noStrike">
                <a:solidFill>
                  <a:schemeClr val="dk1"/>
                </a:solidFill>
                <a:latin typeface="Tahoma"/>
                <a:ea typeface="Tahoma"/>
                <a:cs typeface="Tahoma"/>
                <a:sym typeface="Tahoma"/>
              </a:defRPr>
            </a:lvl1pPr>
            <a:lvl2pPr lvl="1"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27" name="Google Shape;27;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 name="Google Shape;28;n"/>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lvl1pPr indent="-228600" lvl="0" marL="45720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1pPr>
            <a:lvl2pPr indent="-228600" lvl="1" marL="91440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2pPr>
            <a:lvl3pPr indent="-228600" lvl="2" marL="137160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3pPr>
            <a:lvl4pPr indent="-228600" lvl="3" marL="182880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4pPr>
            <a:lvl5pPr indent="-228600" lvl="4" marL="228600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5pPr>
            <a:lvl6pPr indent="-228600" lvl="5" marL="2743200" marR="0" rtl="1" algn="r">
              <a:spcBef>
                <a:spcPts val="0"/>
              </a:spcBef>
              <a:spcAft>
                <a:spcPts val="0"/>
              </a:spcAft>
              <a:buSzPts val="1400"/>
              <a:buNone/>
              <a:defRPr b="0" i="0" sz="1200" u="none" cap="none" strike="noStrike">
                <a:solidFill>
                  <a:schemeClr val="dk1"/>
                </a:solidFill>
                <a:latin typeface="Century Gothic"/>
                <a:ea typeface="Century Gothic"/>
                <a:cs typeface="Century Gothic"/>
                <a:sym typeface="Century Gothic"/>
              </a:defRPr>
            </a:lvl6pPr>
            <a:lvl7pPr indent="-228600" lvl="6" marL="3200400" marR="0" rtl="1" algn="r">
              <a:spcBef>
                <a:spcPts val="0"/>
              </a:spcBef>
              <a:spcAft>
                <a:spcPts val="0"/>
              </a:spcAft>
              <a:buSzPts val="1400"/>
              <a:buNone/>
              <a:defRPr b="0" i="0" sz="1200" u="none" cap="none" strike="noStrike">
                <a:solidFill>
                  <a:schemeClr val="dk1"/>
                </a:solidFill>
                <a:latin typeface="Century Gothic"/>
                <a:ea typeface="Century Gothic"/>
                <a:cs typeface="Century Gothic"/>
                <a:sym typeface="Century Gothic"/>
              </a:defRPr>
            </a:lvl7pPr>
            <a:lvl8pPr indent="-228600" lvl="7" marL="3657600" marR="0" rtl="1" algn="r">
              <a:spcBef>
                <a:spcPts val="0"/>
              </a:spcBef>
              <a:spcAft>
                <a:spcPts val="0"/>
              </a:spcAft>
              <a:buSzPts val="1400"/>
              <a:buNone/>
              <a:defRPr b="0" i="0" sz="1200" u="none" cap="none" strike="noStrike">
                <a:solidFill>
                  <a:schemeClr val="dk1"/>
                </a:solidFill>
                <a:latin typeface="Century Gothic"/>
                <a:ea typeface="Century Gothic"/>
                <a:cs typeface="Century Gothic"/>
                <a:sym typeface="Century Gothic"/>
              </a:defRPr>
            </a:lvl8pPr>
            <a:lvl9pPr indent="-228600" lvl="8" marL="4114800" marR="0" rtl="1" algn="r">
              <a:spcBef>
                <a:spcPts val="0"/>
              </a:spcBef>
              <a:spcAft>
                <a:spcPts val="0"/>
              </a:spcAft>
              <a:buSzPts val="1400"/>
              <a:buNone/>
              <a:defRPr b="0" i="0" sz="1200" u="none" cap="none" strike="noStrike">
                <a:solidFill>
                  <a:schemeClr val="dk1"/>
                </a:solidFill>
                <a:latin typeface="Century Gothic"/>
                <a:ea typeface="Century Gothic"/>
                <a:cs typeface="Century Gothic"/>
                <a:sym typeface="Century Gothic"/>
              </a:defRPr>
            </a:lvl9pPr>
          </a:lstStyle>
          <a:p/>
        </p:txBody>
      </p:sp>
      <p:sp>
        <p:nvSpPr>
          <p:cNvPr id="29" name="Google Shape;29;n"/>
          <p:cNvSpPr txBox="1"/>
          <p:nvPr>
            <p:ph idx="11" type="ftr"/>
          </p:nvPr>
        </p:nvSpPr>
        <p:spPr>
          <a:xfrm>
            <a:off x="3880890" y="8685213"/>
            <a:ext cx="2971800" cy="458700"/>
          </a:xfrm>
          <a:prstGeom prst="rect">
            <a:avLst/>
          </a:prstGeom>
          <a:noFill/>
          <a:ln>
            <a:noFill/>
          </a:ln>
        </p:spPr>
        <p:txBody>
          <a:bodyPr anchorCtr="0" anchor="b" bIns="45700" lIns="91425" spcFirstLastPara="1" rIns="91425" wrap="square" tIns="45700">
            <a:noAutofit/>
          </a:bodyPr>
          <a:lstStyle>
            <a:lvl1pPr lvl="0" marR="0" rtl="1" algn="r">
              <a:spcBef>
                <a:spcPts val="0"/>
              </a:spcBef>
              <a:spcAft>
                <a:spcPts val="0"/>
              </a:spcAft>
              <a:buSzPts val="1400"/>
              <a:buNone/>
              <a:defRPr b="0" i="0" sz="1200" u="none" cap="none" strike="noStrike">
                <a:solidFill>
                  <a:schemeClr val="dk1"/>
                </a:solidFill>
                <a:latin typeface="Tahoma"/>
                <a:ea typeface="Tahoma"/>
                <a:cs typeface="Tahoma"/>
                <a:sym typeface="Tahoma"/>
              </a:defRPr>
            </a:lvl1pPr>
            <a:lvl2pPr lvl="1"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0" name="Google Shape;30;n"/>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marR="0" rtl="1" algn="l">
              <a:spcBef>
                <a:spcPts val="0"/>
              </a:spcBef>
              <a:spcAft>
                <a:spcPts val="0"/>
              </a:spcAft>
              <a:buNone/>
            </a:pPr>
            <a:fld id="{00000000-1234-1234-1234-123412341234}" type="slidenum">
              <a:rPr b="0" i="0" lang="iw-IL" sz="1200" u="none" cap="none" strike="noStrike">
                <a:solidFill>
                  <a:schemeClr val="dk1"/>
                </a:solidFill>
                <a:latin typeface="Tahoma"/>
                <a:ea typeface="Tahoma"/>
                <a:cs typeface="Tahoma"/>
                <a:sym typeface="Tahoma"/>
              </a:rPr>
              <a:t>‹#›</a:t>
            </a:fld>
            <a:endParaRPr b="0" i="0" sz="1200" u="none" cap="none" strike="noStrike">
              <a:solidFill>
                <a:schemeClr val="dk1"/>
              </a:solidFill>
              <a:latin typeface="Tahoma"/>
              <a:ea typeface="Tahoma"/>
              <a:cs typeface="Tahoma"/>
              <a:sym typeface="Tahoma"/>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1" name="Google Shape;191;p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192" name="Google Shape;192;p1: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8" name="Google Shape;258;p1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59" name="Google Shape;259;p10: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4" name="Google Shape;264;p1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65" name="Google Shape;265;p11: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0" name="Google Shape;270;p1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71" name="Google Shape;271;p12: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6" name="Google Shape;276;p1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77" name="Google Shape;277;p13: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14: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0" name="Google Shape;290;p1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91" name="Google Shape;291;p15: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1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04" name="Google Shape;204;p2: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9" name="Google Shape;209;p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10" name="Google Shape;210;p3: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4: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16" name="Google Shape;216;p4: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2" name="Google Shape;222;p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23" name="Google Shape;223;p5: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7" name="Google Shape;237;p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Arial"/>
              <a:buNone/>
            </a:pPr>
            <a:r>
              <a:rPr lang="iw-IL">
                <a:latin typeface="Arial"/>
                <a:ea typeface="Arial"/>
                <a:cs typeface="Arial"/>
                <a:sym typeface="Arial"/>
              </a:rPr>
              <a:t>* </a:t>
            </a:r>
            <a:r>
              <a:rPr b="0" lang="iw-IL" sz="1200">
                <a:latin typeface="Calibri"/>
                <a:ea typeface="Calibri"/>
                <a:cs typeface="Calibri"/>
                <a:sym typeface="Calibri"/>
              </a:rPr>
              <a:t>הכוונה: שבאדם יש משהו מן האלוהי – בתבונה, בבחירה, בשכל – דברים שמדגישים את ייחודו וחשיבותו אבל גם את אחריותו.</a:t>
            </a:r>
            <a:endParaRPr>
              <a:latin typeface="Arial"/>
              <a:ea typeface="Arial"/>
              <a:cs typeface="Arial"/>
              <a:sym typeface="Arial"/>
            </a:endParaRPr>
          </a:p>
          <a:p>
            <a:pPr indent="0" lvl="0" marL="0" marR="0" rtl="1" algn="r">
              <a:lnSpc>
                <a:spcPct val="100000"/>
              </a:lnSpc>
              <a:spcBef>
                <a:spcPts val="0"/>
              </a:spcBef>
              <a:spcAft>
                <a:spcPts val="0"/>
              </a:spcAft>
              <a:buClr>
                <a:schemeClr val="dk1"/>
              </a:buClr>
              <a:buSzPts val="1200"/>
              <a:buFont typeface="Arial"/>
              <a:buNone/>
            </a:pPr>
            <a:r>
              <a:rPr lang="iw-IL">
                <a:latin typeface="Arial"/>
                <a:ea typeface="Arial"/>
                <a:cs typeface="Arial"/>
                <a:sym typeface="Arial"/>
              </a:rPr>
              <a:t>**יש לאפשר לתלמידים לבטא את עמדתם, תוך שמירה על תרבות שיח מכבדת.</a:t>
            </a:r>
            <a:endParaRPr b="0" sz="1200">
              <a:latin typeface="Arial"/>
              <a:ea typeface="Arial"/>
              <a:cs typeface="Arial"/>
              <a:sym typeface="Arial"/>
            </a:endParaRPr>
          </a:p>
        </p:txBody>
      </p:sp>
      <p:sp>
        <p:nvSpPr>
          <p:cNvPr id="238" name="Google Shape;238;p7: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3" name="Google Shape;243;p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44" name="Google Shape;244;p8: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1" name="Google Shape;251;p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1" algn="r">
              <a:spcBef>
                <a:spcPts val="0"/>
              </a:spcBef>
              <a:spcAft>
                <a:spcPts val="0"/>
              </a:spcAft>
              <a:buNone/>
            </a:pPr>
            <a:r>
              <a:t/>
            </a:r>
            <a:endParaRPr/>
          </a:p>
        </p:txBody>
      </p:sp>
      <p:sp>
        <p:nvSpPr>
          <p:cNvPr id="252" name="Google Shape;252;p9:notes"/>
          <p:cNvSpPr txBox="1"/>
          <p:nvPr>
            <p:ph idx="12" type="sldNum"/>
          </p:nvPr>
        </p:nvSpPr>
        <p:spPr>
          <a:xfrm>
            <a:off x="3720" y="8685213"/>
            <a:ext cx="2971800" cy="458700"/>
          </a:xfrm>
          <a:prstGeom prst="rect">
            <a:avLst/>
          </a:prstGeom>
          <a:noFill/>
          <a:ln>
            <a:noFill/>
          </a:ln>
        </p:spPr>
        <p:txBody>
          <a:bodyPr anchorCtr="0" anchor="b" bIns="45700" lIns="91425" spcFirstLastPara="1" rIns="91425" wrap="square" tIns="45700">
            <a:noAutofit/>
          </a:bodyPr>
          <a:lstStyle/>
          <a:p>
            <a:pPr indent="0" lvl="0" marL="0" rtl="1" algn="l">
              <a:spcBef>
                <a:spcPts val="0"/>
              </a:spcBef>
              <a:spcAft>
                <a:spcPts val="0"/>
              </a:spcAft>
              <a:buNone/>
            </a:pPr>
            <a:fld id="{00000000-1234-1234-1234-123412341234}" type="slidenum">
              <a:rPr lang="iw-IL"/>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קופית כותרת" type="title">
  <p:cSld name="TITLE">
    <p:spTree>
      <p:nvGrpSpPr>
        <p:cNvPr id="41" name="Shape 41"/>
        <p:cNvGrpSpPr/>
        <p:nvPr/>
      </p:nvGrpSpPr>
      <p:grpSpPr>
        <a:xfrm>
          <a:off x="0" y="0"/>
          <a:ext cx="0" cy="0"/>
          <a:chOff x="0" y="0"/>
          <a:chExt cx="0" cy="0"/>
        </a:xfrm>
      </p:grpSpPr>
      <p:pic>
        <p:nvPicPr>
          <p:cNvPr id="42" name="Google Shape;42;p2"/>
          <p:cNvPicPr preferRelativeResize="0"/>
          <p:nvPr/>
        </p:nvPicPr>
        <p:blipFill rotWithShape="1">
          <a:blip r:embed="rId2">
            <a:alphaModFix/>
          </a:blip>
          <a:srcRect b="0" l="0" r="0" t="0"/>
          <a:stretch/>
        </p:blipFill>
        <p:spPr>
          <a:xfrm flipH="1">
            <a:off x="1" y="0"/>
            <a:ext cx="12191999" cy="6858000"/>
          </a:xfrm>
          <a:prstGeom prst="rect">
            <a:avLst/>
          </a:prstGeom>
          <a:noFill/>
          <a:ln>
            <a:noFill/>
          </a:ln>
        </p:spPr>
      </p:pic>
      <p:sp>
        <p:nvSpPr>
          <p:cNvPr id="43" name="Google Shape;43;p2"/>
          <p:cNvSpPr txBox="1"/>
          <p:nvPr>
            <p:ph type="ctrTitle"/>
          </p:nvPr>
        </p:nvSpPr>
        <p:spPr>
          <a:xfrm>
            <a:off x="406400" y="1179705"/>
            <a:ext cx="9875400" cy="1472100"/>
          </a:xfrm>
          <a:prstGeom prst="rect">
            <a:avLst/>
          </a:prstGeom>
          <a:noFill/>
          <a:ln>
            <a:noFill/>
          </a:ln>
        </p:spPr>
        <p:txBody>
          <a:bodyPr anchorCtr="0" anchor="b" bIns="45700" lIns="91425" spcFirstLastPara="1" rIns="91425" wrap="square" tIns="45700">
            <a:normAutofit/>
          </a:bodyPr>
          <a:lstStyle>
            <a:lvl1pPr lvl="0" rtl="1" algn="ctr">
              <a:spcBef>
                <a:spcPts val="0"/>
              </a:spcBef>
              <a:spcAft>
                <a:spcPts val="0"/>
              </a:spcAft>
              <a:buClr>
                <a:srgbClr val="7B3C16"/>
              </a:buClr>
              <a:buSzPts val="4300"/>
              <a:buFont typeface="Tahoma"/>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4" name="Google Shape;44;p2"/>
          <p:cNvSpPr txBox="1"/>
          <p:nvPr>
            <p:ph idx="1" type="subTitle"/>
          </p:nvPr>
        </p:nvSpPr>
        <p:spPr>
          <a:xfrm>
            <a:off x="406400" y="2669871"/>
            <a:ext cx="9875400" cy="1752600"/>
          </a:xfrm>
          <a:prstGeom prst="rect">
            <a:avLst/>
          </a:prstGeom>
          <a:noFill/>
          <a:ln>
            <a:noFill/>
          </a:ln>
        </p:spPr>
        <p:txBody>
          <a:bodyPr anchorCtr="0" anchor="t" bIns="45700" lIns="91425" spcFirstLastPara="1" rIns="91425" wrap="square" tIns="0">
            <a:normAutofit/>
          </a:bodyPr>
          <a:lstStyle>
            <a:lvl1pPr lvl="0" rtl="1" algn="ctr">
              <a:lnSpc>
                <a:spcPct val="100000"/>
              </a:lnSpc>
              <a:spcBef>
                <a:spcPts val="600"/>
              </a:spcBef>
              <a:spcAft>
                <a:spcPts val="0"/>
              </a:spcAft>
              <a:buSzPts val="2080"/>
              <a:buNone/>
              <a:defRPr b="1" sz="2600">
                <a:solidFill>
                  <a:srgbClr val="345D7E"/>
                </a:solidFill>
              </a:defRPr>
            </a:lvl1pPr>
            <a:lvl2pPr lvl="1" rtl="1" algn="ctr">
              <a:lnSpc>
                <a:spcPct val="100000"/>
              </a:lnSpc>
              <a:spcBef>
                <a:spcPts val="550"/>
              </a:spcBef>
              <a:spcAft>
                <a:spcPts val="0"/>
              </a:spcAft>
              <a:buSzPts val="1800"/>
              <a:buNone/>
              <a:defRPr/>
            </a:lvl2pPr>
            <a:lvl3pPr lvl="2" rtl="1" algn="ctr">
              <a:lnSpc>
                <a:spcPct val="100000"/>
              </a:lnSpc>
              <a:spcBef>
                <a:spcPts val="360"/>
              </a:spcBef>
              <a:spcAft>
                <a:spcPts val="0"/>
              </a:spcAft>
              <a:buSzPts val="1800"/>
              <a:buNone/>
              <a:defRPr/>
            </a:lvl3pPr>
            <a:lvl4pPr lvl="3" rtl="1" algn="ctr">
              <a:lnSpc>
                <a:spcPct val="100000"/>
              </a:lnSpc>
              <a:spcBef>
                <a:spcPts val="360"/>
              </a:spcBef>
              <a:spcAft>
                <a:spcPts val="0"/>
              </a:spcAft>
              <a:buSzPts val="1800"/>
              <a:buNone/>
              <a:defRPr/>
            </a:lvl4pPr>
            <a:lvl5pPr lvl="4" rtl="1" algn="ctr">
              <a:lnSpc>
                <a:spcPct val="100000"/>
              </a:lnSpc>
              <a:spcBef>
                <a:spcPts val="360"/>
              </a:spcBef>
              <a:spcAft>
                <a:spcPts val="0"/>
              </a:spcAft>
              <a:buSzPts val="1800"/>
              <a:buNone/>
              <a:defRPr/>
            </a:lvl5pPr>
            <a:lvl6pPr lvl="5" rtl="1" algn="ctr">
              <a:lnSpc>
                <a:spcPct val="100000"/>
              </a:lnSpc>
              <a:spcBef>
                <a:spcPts val="360"/>
              </a:spcBef>
              <a:spcAft>
                <a:spcPts val="0"/>
              </a:spcAft>
              <a:buSzPts val="1800"/>
              <a:buNone/>
              <a:defRPr/>
            </a:lvl6pPr>
            <a:lvl7pPr lvl="6" rtl="1" algn="ctr">
              <a:lnSpc>
                <a:spcPct val="100000"/>
              </a:lnSpc>
              <a:spcBef>
                <a:spcPts val="360"/>
              </a:spcBef>
              <a:spcAft>
                <a:spcPts val="0"/>
              </a:spcAft>
              <a:buSzPts val="1800"/>
              <a:buNone/>
              <a:defRPr/>
            </a:lvl7pPr>
            <a:lvl8pPr lvl="7" rtl="1" algn="ctr">
              <a:lnSpc>
                <a:spcPct val="100000"/>
              </a:lnSpc>
              <a:spcBef>
                <a:spcPts val="360"/>
              </a:spcBef>
              <a:spcAft>
                <a:spcPts val="0"/>
              </a:spcAft>
              <a:buSzPts val="1800"/>
              <a:buNone/>
              <a:defRPr/>
            </a:lvl8pPr>
            <a:lvl9pPr lvl="8" rtl="1" algn="ctr">
              <a:lnSpc>
                <a:spcPct val="100000"/>
              </a:lnSpc>
              <a:spcBef>
                <a:spcPts val="360"/>
              </a:spcBef>
              <a:spcAft>
                <a:spcPts val="0"/>
              </a:spcAft>
              <a:buSzPts val="1800"/>
              <a:buNone/>
              <a:defRPr/>
            </a:lvl9pPr>
          </a:lstStyle>
          <a:p/>
        </p:txBody>
      </p:sp>
      <p:sp>
        <p:nvSpPr>
          <p:cNvPr id="45" name="Google Shape;45;p2"/>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6" name="Google Shape;46;p2"/>
          <p:cNvSpPr txBox="1"/>
          <p:nvPr>
            <p:ph idx="11" type="ftr"/>
          </p:nvPr>
        </p:nvSpPr>
        <p:spPr>
          <a:xfrm>
            <a:off x="711200"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47" name="Google Shape;47;p2"/>
          <p:cNvSpPr txBox="1"/>
          <p:nvPr>
            <p:ph idx="12" type="sldNum"/>
          </p:nvPr>
        </p:nvSpPr>
        <p:spPr>
          <a:xfrm>
            <a:off x="97536"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b="0" i="0" sz="1100" u="none" cap="none" strike="noStrike">
                <a:solidFill>
                  <a:schemeClr val="dk2"/>
                </a:solidFill>
                <a:latin typeface="Tahoma"/>
                <a:ea typeface="Tahoma"/>
                <a:cs typeface="Tahoma"/>
                <a:sym typeface="Tahoma"/>
              </a:defRPr>
            </a:lvl1pPr>
            <a:lvl2pPr indent="0" lvl="1" marL="0" rtl="1" algn="ctr">
              <a:spcBef>
                <a:spcPts val="0"/>
              </a:spcBef>
              <a:buNone/>
              <a:defRPr b="0" i="0" sz="1100" u="none" cap="none" strike="noStrike">
                <a:solidFill>
                  <a:schemeClr val="dk2"/>
                </a:solidFill>
                <a:latin typeface="Tahoma"/>
                <a:ea typeface="Tahoma"/>
                <a:cs typeface="Tahoma"/>
                <a:sym typeface="Tahoma"/>
              </a:defRPr>
            </a:lvl2pPr>
            <a:lvl3pPr indent="0" lvl="2" marL="0" rtl="1" algn="ctr">
              <a:spcBef>
                <a:spcPts val="0"/>
              </a:spcBef>
              <a:buNone/>
              <a:defRPr b="0" i="0" sz="1100" u="none" cap="none" strike="noStrike">
                <a:solidFill>
                  <a:schemeClr val="dk2"/>
                </a:solidFill>
                <a:latin typeface="Tahoma"/>
                <a:ea typeface="Tahoma"/>
                <a:cs typeface="Tahoma"/>
                <a:sym typeface="Tahoma"/>
              </a:defRPr>
            </a:lvl3pPr>
            <a:lvl4pPr indent="0" lvl="3" marL="0" rtl="1" algn="ctr">
              <a:spcBef>
                <a:spcPts val="0"/>
              </a:spcBef>
              <a:buNone/>
              <a:defRPr b="0" i="0" sz="1100" u="none" cap="none" strike="noStrike">
                <a:solidFill>
                  <a:schemeClr val="dk2"/>
                </a:solidFill>
                <a:latin typeface="Tahoma"/>
                <a:ea typeface="Tahoma"/>
                <a:cs typeface="Tahoma"/>
                <a:sym typeface="Tahoma"/>
              </a:defRPr>
            </a:lvl4pPr>
            <a:lvl5pPr indent="0" lvl="4" marL="0" rtl="1" algn="ctr">
              <a:spcBef>
                <a:spcPts val="0"/>
              </a:spcBef>
              <a:buNone/>
              <a:defRPr b="0" i="0" sz="1100" u="none" cap="none" strike="noStrike">
                <a:solidFill>
                  <a:schemeClr val="dk2"/>
                </a:solidFill>
                <a:latin typeface="Tahoma"/>
                <a:ea typeface="Tahoma"/>
                <a:cs typeface="Tahoma"/>
                <a:sym typeface="Tahoma"/>
              </a:defRPr>
            </a:lvl5pPr>
            <a:lvl6pPr indent="0" lvl="5" marL="0" rtl="1" algn="ctr">
              <a:spcBef>
                <a:spcPts val="0"/>
              </a:spcBef>
              <a:buNone/>
              <a:defRPr b="0" i="0" sz="1100" u="none" cap="none" strike="noStrike">
                <a:solidFill>
                  <a:schemeClr val="dk2"/>
                </a:solidFill>
                <a:latin typeface="Tahoma"/>
                <a:ea typeface="Tahoma"/>
                <a:cs typeface="Tahoma"/>
                <a:sym typeface="Tahoma"/>
              </a:defRPr>
            </a:lvl6pPr>
            <a:lvl7pPr indent="0" lvl="6" marL="0" rtl="1" algn="ctr">
              <a:spcBef>
                <a:spcPts val="0"/>
              </a:spcBef>
              <a:buNone/>
              <a:defRPr b="0" i="0" sz="1100" u="none" cap="none" strike="noStrike">
                <a:solidFill>
                  <a:schemeClr val="dk2"/>
                </a:solidFill>
                <a:latin typeface="Tahoma"/>
                <a:ea typeface="Tahoma"/>
                <a:cs typeface="Tahoma"/>
                <a:sym typeface="Tahoma"/>
              </a:defRPr>
            </a:lvl7pPr>
            <a:lvl8pPr indent="0" lvl="7" marL="0" rtl="1" algn="ctr">
              <a:spcBef>
                <a:spcPts val="0"/>
              </a:spcBef>
              <a:buNone/>
              <a:defRPr b="0" i="0" sz="1100" u="none" cap="none" strike="noStrike">
                <a:solidFill>
                  <a:schemeClr val="dk2"/>
                </a:solidFill>
                <a:latin typeface="Tahoma"/>
                <a:ea typeface="Tahoma"/>
                <a:cs typeface="Tahoma"/>
                <a:sym typeface="Tahoma"/>
              </a:defRPr>
            </a:lvl8pPr>
            <a:lvl9pPr indent="0" lvl="8" marL="0" rtl="1" algn="ctr">
              <a:spcBef>
                <a:spcPts val="0"/>
              </a:spcBef>
              <a:buNone/>
              <a:defRPr b="0" i="0" sz="1100" u="none" cap="none" strike="noStrike">
                <a:solidFill>
                  <a:schemeClr val="dk2"/>
                </a:solidFill>
                <a:latin typeface="Tahoma"/>
                <a:ea typeface="Tahoma"/>
                <a:cs typeface="Tahoma"/>
                <a:sym typeface="Tahoma"/>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טקסט אנכי" type="vertTx">
  <p:cSld name="VERTICAL_TEXT">
    <p:spTree>
      <p:nvGrpSpPr>
        <p:cNvPr id="102" name="Shape 102"/>
        <p:cNvGrpSpPr/>
        <p:nvPr/>
      </p:nvGrpSpPr>
      <p:grpSpPr>
        <a:xfrm>
          <a:off x="0" y="0"/>
          <a:ext cx="0" cy="0"/>
          <a:chOff x="0" y="0"/>
          <a:chExt cx="0" cy="0"/>
        </a:xfrm>
      </p:grpSpPr>
      <p:sp>
        <p:nvSpPr>
          <p:cNvPr id="103" name="Google Shape;103;p11"/>
          <p:cNvSpPr txBox="1"/>
          <p:nvPr>
            <p:ph type="title"/>
          </p:nvPr>
        </p:nvSpPr>
        <p:spPr>
          <a:xfrm>
            <a:off x="270109" y="274638"/>
            <a:ext cx="9997500" cy="1143000"/>
          </a:xfrm>
          <a:prstGeom prst="rect">
            <a:avLst/>
          </a:prstGeom>
          <a:noFill/>
          <a:ln>
            <a:noFill/>
          </a:ln>
        </p:spPr>
        <p:txBody>
          <a:bodyPr anchorCtr="0" anchor="ctr" bIns="45700" lIns="91425" spcFirstLastPara="1" rIns="91425" wrap="square" tIns="45700">
            <a:normAutofit/>
          </a:bodyPr>
          <a:lstStyle>
            <a:lvl1pPr lvl="0" rtl="1" algn="r">
              <a:spcBef>
                <a:spcPts val="0"/>
              </a:spcBef>
              <a:spcAft>
                <a:spcPts val="0"/>
              </a:spcAft>
              <a:buClr>
                <a:srgbClr val="7B3C16"/>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4" name="Google Shape;104;p11"/>
          <p:cNvSpPr txBox="1"/>
          <p:nvPr>
            <p:ph idx="1" type="body"/>
          </p:nvPr>
        </p:nvSpPr>
        <p:spPr>
          <a:xfrm rot="-5400000">
            <a:off x="2868559" y="-1150650"/>
            <a:ext cx="4800600" cy="9997500"/>
          </a:xfrm>
          <a:prstGeom prst="rect">
            <a:avLst/>
          </a:prstGeom>
          <a:noFill/>
          <a:ln>
            <a:noFill/>
          </a:ln>
        </p:spPr>
        <p:txBody>
          <a:bodyPr anchorCtr="0" anchor="t" bIns="45700" lIns="91425" spcFirstLastPara="1" rIns="91425" wrap="square" tIns="45700">
            <a:normAutofit/>
          </a:bodyPr>
          <a:lstStyle>
            <a:lvl1pPr indent="-320040" lvl="0" marL="457200" rtl="1" algn="r">
              <a:lnSpc>
                <a:spcPct val="100000"/>
              </a:lnSpc>
              <a:spcBef>
                <a:spcPts val="600"/>
              </a:spcBef>
              <a:spcAft>
                <a:spcPts val="0"/>
              </a:spcAft>
              <a:buSzPts val="1440"/>
              <a:buChar char="⚫"/>
              <a:defRPr/>
            </a:lvl1pPr>
            <a:lvl2pPr indent="-342900" lvl="1" marL="914400" rtl="1" algn="r">
              <a:lnSpc>
                <a:spcPct val="100000"/>
              </a:lnSpc>
              <a:spcBef>
                <a:spcPts val="550"/>
              </a:spcBef>
              <a:spcAft>
                <a:spcPts val="0"/>
              </a:spcAft>
              <a:buSzPts val="1800"/>
              <a:buChar char="◦"/>
              <a:defRPr/>
            </a:lvl2pPr>
            <a:lvl3pPr indent="-342900" lvl="2" marL="1371600" rtl="1" algn="r">
              <a:lnSpc>
                <a:spcPct val="100000"/>
              </a:lnSpc>
              <a:spcBef>
                <a:spcPts val="360"/>
              </a:spcBef>
              <a:spcAft>
                <a:spcPts val="0"/>
              </a:spcAft>
              <a:buSzPts val="1800"/>
              <a:buChar char="●"/>
              <a:defRPr/>
            </a:lvl3pPr>
            <a:lvl4pPr indent="-342900" lvl="3" marL="1828800" rtl="1" algn="r">
              <a:lnSpc>
                <a:spcPct val="100000"/>
              </a:lnSpc>
              <a:spcBef>
                <a:spcPts val="360"/>
              </a:spcBef>
              <a:spcAft>
                <a:spcPts val="0"/>
              </a:spcAft>
              <a:buSzPts val="1800"/>
              <a:buChar char="●"/>
              <a:defRPr/>
            </a:lvl4pPr>
            <a:lvl5pPr indent="-342900" lvl="4" marL="2286000" rtl="1" algn="r">
              <a:lnSpc>
                <a:spcPct val="100000"/>
              </a:lnSpc>
              <a:spcBef>
                <a:spcPts val="360"/>
              </a:spcBef>
              <a:spcAft>
                <a:spcPts val="0"/>
              </a:spcAft>
              <a:buSzPts val="1800"/>
              <a:buChar char="●"/>
              <a:defRPr/>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105" name="Google Shape;105;p11"/>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06" name="Google Shape;106;p11"/>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07" name="Google Shape;107;p11"/>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אנכית וטקסט" type="vertTitleAndTx">
  <p:cSld name="VERTICAL_TITLE_AND_VERTICAL_TEXT">
    <p:spTree>
      <p:nvGrpSpPr>
        <p:cNvPr id="108" name="Shape 108"/>
        <p:cNvGrpSpPr/>
        <p:nvPr/>
      </p:nvGrpSpPr>
      <p:grpSpPr>
        <a:xfrm>
          <a:off x="0" y="0"/>
          <a:ext cx="0" cy="0"/>
          <a:chOff x="0" y="0"/>
          <a:chExt cx="0" cy="0"/>
        </a:xfrm>
      </p:grpSpPr>
      <p:sp>
        <p:nvSpPr>
          <p:cNvPr id="109" name="Google Shape;109;p12"/>
          <p:cNvSpPr txBox="1"/>
          <p:nvPr>
            <p:ph type="title"/>
          </p:nvPr>
        </p:nvSpPr>
        <p:spPr>
          <a:xfrm flipH="1" rot="5400000">
            <a:off x="-1082438" y="1981215"/>
            <a:ext cx="5851500" cy="2438400"/>
          </a:xfrm>
          <a:prstGeom prst="rect">
            <a:avLst/>
          </a:prstGeom>
          <a:noFill/>
          <a:ln>
            <a:noFill/>
          </a:ln>
        </p:spPr>
        <p:txBody>
          <a:bodyPr anchorCtr="0" anchor="ctr" bIns="45700" lIns="91425" spcFirstLastPara="1" rIns="91425" wrap="square" tIns="45700">
            <a:normAutofit/>
          </a:bodyPr>
          <a:lstStyle>
            <a:lvl1pPr lvl="0" rtl="1" algn="r">
              <a:spcBef>
                <a:spcPts val="0"/>
              </a:spcBef>
              <a:spcAft>
                <a:spcPts val="0"/>
              </a:spcAft>
              <a:buClr>
                <a:srgbClr val="7B3C16"/>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0" name="Google Shape;110;p12"/>
          <p:cNvSpPr txBox="1"/>
          <p:nvPr>
            <p:ph idx="1" type="body"/>
          </p:nvPr>
        </p:nvSpPr>
        <p:spPr>
          <a:xfrm flipH="1" rot="5400000">
            <a:off x="4033800" y="-508034"/>
            <a:ext cx="5851500" cy="7416900"/>
          </a:xfrm>
          <a:prstGeom prst="rect">
            <a:avLst/>
          </a:prstGeom>
          <a:noFill/>
          <a:ln>
            <a:noFill/>
          </a:ln>
        </p:spPr>
        <p:txBody>
          <a:bodyPr anchorCtr="0" anchor="t" bIns="45700" lIns="91425" spcFirstLastPara="1" rIns="91425" wrap="square" tIns="45700">
            <a:normAutofit/>
          </a:bodyPr>
          <a:lstStyle>
            <a:lvl1pPr indent="-320040" lvl="0" marL="457200" rtl="1" algn="r">
              <a:lnSpc>
                <a:spcPct val="100000"/>
              </a:lnSpc>
              <a:spcBef>
                <a:spcPts val="600"/>
              </a:spcBef>
              <a:spcAft>
                <a:spcPts val="0"/>
              </a:spcAft>
              <a:buSzPts val="1440"/>
              <a:buChar char="⚫"/>
              <a:defRPr/>
            </a:lvl1pPr>
            <a:lvl2pPr indent="-342900" lvl="1" marL="914400" rtl="1" algn="r">
              <a:lnSpc>
                <a:spcPct val="100000"/>
              </a:lnSpc>
              <a:spcBef>
                <a:spcPts val="550"/>
              </a:spcBef>
              <a:spcAft>
                <a:spcPts val="0"/>
              </a:spcAft>
              <a:buSzPts val="1800"/>
              <a:buChar char="◦"/>
              <a:defRPr/>
            </a:lvl2pPr>
            <a:lvl3pPr indent="-342900" lvl="2" marL="1371600" rtl="1" algn="r">
              <a:lnSpc>
                <a:spcPct val="100000"/>
              </a:lnSpc>
              <a:spcBef>
                <a:spcPts val="360"/>
              </a:spcBef>
              <a:spcAft>
                <a:spcPts val="0"/>
              </a:spcAft>
              <a:buSzPts val="1800"/>
              <a:buChar char="●"/>
              <a:defRPr/>
            </a:lvl3pPr>
            <a:lvl4pPr indent="-342900" lvl="3" marL="1828800" rtl="1" algn="r">
              <a:lnSpc>
                <a:spcPct val="100000"/>
              </a:lnSpc>
              <a:spcBef>
                <a:spcPts val="360"/>
              </a:spcBef>
              <a:spcAft>
                <a:spcPts val="0"/>
              </a:spcAft>
              <a:buSzPts val="1800"/>
              <a:buChar char="●"/>
              <a:defRPr/>
            </a:lvl4pPr>
            <a:lvl5pPr indent="-342900" lvl="4" marL="2286000" rtl="1" algn="r">
              <a:lnSpc>
                <a:spcPct val="100000"/>
              </a:lnSpc>
              <a:spcBef>
                <a:spcPts val="360"/>
              </a:spcBef>
              <a:spcAft>
                <a:spcPts val="0"/>
              </a:spcAft>
              <a:buSzPts val="1800"/>
              <a:buChar char="●"/>
              <a:defRPr/>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111" name="Google Shape;111;p12"/>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12" name="Google Shape;112;p12"/>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13" name="Google Shape;113;p12"/>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קופית כותרת" type="title">
  <p:cSld name="TITLE">
    <p:spTree>
      <p:nvGrpSpPr>
        <p:cNvPr id="120" name="Shape 120"/>
        <p:cNvGrpSpPr/>
        <p:nvPr/>
      </p:nvGrpSpPr>
      <p:grpSpPr>
        <a:xfrm>
          <a:off x="0" y="0"/>
          <a:ext cx="0" cy="0"/>
          <a:chOff x="0" y="0"/>
          <a:chExt cx="0" cy="0"/>
        </a:xfrm>
      </p:grpSpPr>
      <p:sp>
        <p:nvSpPr>
          <p:cNvPr id="121" name="Google Shape;121;p14"/>
          <p:cNvSpPr txBox="1"/>
          <p:nvPr>
            <p:ph type="ctrTitle"/>
          </p:nvPr>
        </p:nvSpPr>
        <p:spPr>
          <a:xfrm>
            <a:off x="1524000" y="1122363"/>
            <a:ext cx="9144000" cy="2387700"/>
          </a:xfrm>
          <a:prstGeom prst="rect">
            <a:avLst/>
          </a:prstGeom>
          <a:noFill/>
          <a:ln>
            <a:noFill/>
          </a:ln>
        </p:spPr>
        <p:txBody>
          <a:bodyPr anchorCtr="0" anchor="b" bIns="45700" lIns="91425" spcFirstLastPara="1" rIns="91425" wrap="square" tIns="45700">
            <a:normAutofit/>
          </a:bodyPr>
          <a:lstStyle>
            <a:lvl1pPr lvl="0" rtl="1" algn="ctr">
              <a:lnSpc>
                <a:spcPct val="90000"/>
              </a:lnSpc>
              <a:spcBef>
                <a:spcPts val="0"/>
              </a:spcBef>
              <a:spcAft>
                <a:spcPts val="0"/>
              </a:spcAft>
              <a:buClr>
                <a:schemeClr val="dk1"/>
              </a:buClr>
              <a:buSzPts val="6000"/>
              <a:buFont typeface="Calibri"/>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2" name="Google Shape;122;p14"/>
          <p:cNvSpPr txBox="1"/>
          <p:nvPr>
            <p:ph idx="1" type="subTitle"/>
          </p:nvPr>
        </p:nvSpPr>
        <p:spPr>
          <a:xfrm>
            <a:off x="1524000" y="3602038"/>
            <a:ext cx="9144000" cy="1655700"/>
          </a:xfrm>
          <a:prstGeom prst="rect">
            <a:avLst/>
          </a:prstGeom>
          <a:noFill/>
          <a:ln>
            <a:noFill/>
          </a:ln>
        </p:spPr>
        <p:txBody>
          <a:bodyPr anchorCtr="0" anchor="t" bIns="45700" lIns="91425" spcFirstLastPara="1" rIns="91425" wrap="square" tIns="45700">
            <a:normAutofit/>
          </a:bodyPr>
          <a:lstStyle>
            <a:lvl1pPr lvl="0" rtl="1" algn="ctr">
              <a:lnSpc>
                <a:spcPct val="90000"/>
              </a:lnSpc>
              <a:spcBef>
                <a:spcPts val="1000"/>
              </a:spcBef>
              <a:spcAft>
                <a:spcPts val="0"/>
              </a:spcAft>
              <a:buClr>
                <a:schemeClr val="dk1"/>
              </a:buClr>
              <a:buSzPts val="2400"/>
              <a:buNone/>
              <a:defRPr sz="2400"/>
            </a:lvl1pPr>
            <a:lvl2pPr lvl="1" rtl="1" algn="ctr">
              <a:lnSpc>
                <a:spcPct val="90000"/>
              </a:lnSpc>
              <a:spcBef>
                <a:spcPts val="500"/>
              </a:spcBef>
              <a:spcAft>
                <a:spcPts val="0"/>
              </a:spcAft>
              <a:buClr>
                <a:schemeClr val="dk1"/>
              </a:buClr>
              <a:buSzPts val="2000"/>
              <a:buNone/>
              <a:defRPr sz="2000"/>
            </a:lvl2pPr>
            <a:lvl3pPr lvl="2" rtl="1" algn="ctr">
              <a:lnSpc>
                <a:spcPct val="90000"/>
              </a:lnSpc>
              <a:spcBef>
                <a:spcPts val="500"/>
              </a:spcBef>
              <a:spcAft>
                <a:spcPts val="0"/>
              </a:spcAft>
              <a:buClr>
                <a:schemeClr val="dk1"/>
              </a:buClr>
              <a:buSzPts val="1800"/>
              <a:buNone/>
              <a:defRPr sz="1800"/>
            </a:lvl3pPr>
            <a:lvl4pPr lvl="3" rtl="1" algn="ctr">
              <a:lnSpc>
                <a:spcPct val="90000"/>
              </a:lnSpc>
              <a:spcBef>
                <a:spcPts val="500"/>
              </a:spcBef>
              <a:spcAft>
                <a:spcPts val="0"/>
              </a:spcAft>
              <a:buClr>
                <a:schemeClr val="dk1"/>
              </a:buClr>
              <a:buSzPts val="1600"/>
              <a:buNone/>
              <a:defRPr sz="1600"/>
            </a:lvl4pPr>
            <a:lvl5pPr lvl="4" rtl="1" algn="ctr">
              <a:lnSpc>
                <a:spcPct val="90000"/>
              </a:lnSpc>
              <a:spcBef>
                <a:spcPts val="500"/>
              </a:spcBef>
              <a:spcAft>
                <a:spcPts val="0"/>
              </a:spcAft>
              <a:buClr>
                <a:schemeClr val="dk1"/>
              </a:buClr>
              <a:buSzPts val="1600"/>
              <a:buNone/>
              <a:defRPr sz="1600"/>
            </a:lvl5pPr>
            <a:lvl6pPr lvl="5" rtl="1" algn="ctr">
              <a:lnSpc>
                <a:spcPct val="90000"/>
              </a:lnSpc>
              <a:spcBef>
                <a:spcPts val="500"/>
              </a:spcBef>
              <a:spcAft>
                <a:spcPts val="0"/>
              </a:spcAft>
              <a:buClr>
                <a:schemeClr val="dk1"/>
              </a:buClr>
              <a:buSzPts val="1600"/>
              <a:buNone/>
              <a:defRPr sz="1600"/>
            </a:lvl6pPr>
            <a:lvl7pPr lvl="6" rtl="1" algn="ctr">
              <a:lnSpc>
                <a:spcPct val="90000"/>
              </a:lnSpc>
              <a:spcBef>
                <a:spcPts val="500"/>
              </a:spcBef>
              <a:spcAft>
                <a:spcPts val="0"/>
              </a:spcAft>
              <a:buClr>
                <a:schemeClr val="dk1"/>
              </a:buClr>
              <a:buSzPts val="1600"/>
              <a:buNone/>
              <a:defRPr sz="1600"/>
            </a:lvl7pPr>
            <a:lvl8pPr lvl="7" rtl="1" algn="ctr">
              <a:lnSpc>
                <a:spcPct val="90000"/>
              </a:lnSpc>
              <a:spcBef>
                <a:spcPts val="500"/>
              </a:spcBef>
              <a:spcAft>
                <a:spcPts val="0"/>
              </a:spcAft>
              <a:buClr>
                <a:schemeClr val="dk1"/>
              </a:buClr>
              <a:buSzPts val="1600"/>
              <a:buNone/>
              <a:defRPr sz="1600"/>
            </a:lvl8pPr>
            <a:lvl9pPr lvl="8" rtl="1" algn="ctr">
              <a:lnSpc>
                <a:spcPct val="90000"/>
              </a:lnSpc>
              <a:spcBef>
                <a:spcPts val="500"/>
              </a:spcBef>
              <a:spcAft>
                <a:spcPts val="0"/>
              </a:spcAft>
              <a:buClr>
                <a:schemeClr val="dk1"/>
              </a:buClr>
              <a:buSzPts val="1600"/>
              <a:buNone/>
              <a:defRPr sz="1600"/>
            </a:lvl9pPr>
          </a:lstStyle>
          <a:p/>
        </p:txBody>
      </p:sp>
      <p:sp>
        <p:nvSpPr>
          <p:cNvPr id="123" name="Google Shape;123;p14"/>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24" name="Google Shape;124;p14"/>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25" name="Google Shape;125;p14"/>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תוכן" type="obj">
  <p:cSld name="OBJECT">
    <p:spTree>
      <p:nvGrpSpPr>
        <p:cNvPr id="126" name="Shape 126"/>
        <p:cNvGrpSpPr/>
        <p:nvPr/>
      </p:nvGrpSpPr>
      <p:grpSpPr>
        <a:xfrm>
          <a:off x="0" y="0"/>
          <a:ext cx="0" cy="0"/>
          <a:chOff x="0" y="0"/>
          <a:chExt cx="0" cy="0"/>
        </a:xfrm>
      </p:grpSpPr>
      <p:sp>
        <p:nvSpPr>
          <p:cNvPr id="127" name="Google Shape;127;p1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8" name="Google Shape;128;p15"/>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29" name="Google Shape;129;p15"/>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30" name="Google Shape;130;p15"/>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31" name="Google Shape;131;p15"/>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guide id="3" pos="98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מקטע עליונה" type="secHead">
  <p:cSld name="SECTION_HEADER">
    <p:spTree>
      <p:nvGrpSpPr>
        <p:cNvPr id="132" name="Shape 132"/>
        <p:cNvGrpSpPr/>
        <p:nvPr/>
      </p:nvGrpSpPr>
      <p:grpSpPr>
        <a:xfrm>
          <a:off x="0" y="0"/>
          <a:ext cx="0" cy="0"/>
          <a:chOff x="0" y="0"/>
          <a:chExt cx="0" cy="0"/>
        </a:xfrm>
      </p:grpSpPr>
      <p:sp>
        <p:nvSpPr>
          <p:cNvPr id="133" name="Google Shape;133;p16"/>
          <p:cNvSpPr txBox="1"/>
          <p:nvPr>
            <p:ph type="title"/>
          </p:nvPr>
        </p:nvSpPr>
        <p:spPr>
          <a:xfrm>
            <a:off x="831850" y="1709738"/>
            <a:ext cx="10515600" cy="285270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6000"/>
              <a:buFont typeface="Calibri"/>
              <a:buNone/>
              <a:defRPr sz="60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4" name="Google Shape;134;p16"/>
          <p:cNvSpPr txBox="1"/>
          <p:nvPr>
            <p:ph idx="1" type="body"/>
          </p:nvPr>
        </p:nvSpPr>
        <p:spPr>
          <a:xfrm>
            <a:off x="831850" y="4589463"/>
            <a:ext cx="10515600" cy="1500300"/>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1000"/>
              </a:spcBef>
              <a:spcAft>
                <a:spcPts val="0"/>
              </a:spcAft>
              <a:buClr>
                <a:srgbClr val="888888"/>
              </a:buClr>
              <a:buSzPts val="2400"/>
              <a:buNone/>
              <a:defRPr sz="2400">
                <a:solidFill>
                  <a:srgbClr val="888888"/>
                </a:solidFill>
              </a:defRPr>
            </a:lvl1pPr>
            <a:lvl2pPr indent="-228600" lvl="1" marL="914400" rtl="1" algn="r">
              <a:lnSpc>
                <a:spcPct val="90000"/>
              </a:lnSpc>
              <a:spcBef>
                <a:spcPts val="500"/>
              </a:spcBef>
              <a:spcAft>
                <a:spcPts val="0"/>
              </a:spcAft>
              <a:buClr>
                <a:srgbClr val="888888"/>
              </a:buClr>
              <a:buSzPts val="2000"/>
              <a:buNone/>
              <a:defRPr sz="2000">
                <a:solidFill>
                  <a:srgbClr val="888888"/>
                </a:solidFill>
              </a:defRPr>
            </a:lvl2pPr>
            <a:lvl3pPr indent="-228600" lvl="2" marL="1371600" rtl="1" algn="r">
              <a:lnSpc>
                <a:spcPct val="90000"/>
              </a:lnSpc>
              <a:spcBef>
                <a:spcPts val="500"/>
              </a:spcBef>
              <a:spcAft>
                <a:spcPts val="0"/>
              </a:spcAft>
              <a:buClr>
                <a:srgbClr val="888888"/>
              </a:buClr>
              <a:buSzPts val="1800"/>
              <a:buNone/>
              <a:defRPr sz="1800">
                <a:solidFill>
                  <a:srgbClr val="888888"/>
                </a:solidFill>
              </a:defRPr>
            </a:lvl3pPr>
            <a:lvl4pPr indent="-228600" lvl="3" marL="1828800" rtl="1" algn="r">
              <a:lnSpc>
                <a:spcPct val="90000"/>
              </a:lnSpc>
              <a:spcBef>
                <a:spcPts val="500"/>
              </a:spcBef>
              <a:spcAft>
                <a:spcPts val="0"/>
              </a:spcAft>
              <a:buClr>
                <a:srgbClr val="888888"/>
              </a:buClr>
              <a:buSzPts val="1600"/>
              <a:buNone/>
              <a:defRPr sz="1600">
                <a:solidFill>
                  <a:srgbClr val="888888"/>
                </a:solidFill>
              </a:defRPr>
            </a:lvl4pPr>
            <a:lvl5pPr indent="-228600" lvl="4" marL="2286000" rtl="1" algn="r">
              <a:lnSpc>
                <a:spcPct val="90000"/>
              </a:lnSpc>
              <a:spcBef>
                <a:spcPts val="500"/>
              </a:spcBef>
              <a:spcAft>
                <a:spcPts val="0"/>
              </a:spcAft>
              <a:buClr>
                <a:srgbClr val="888888"/>
              </a:buClr>
              <a:buSzPts val="1600"/>
              <a:buNone/>
              <a:defRPr sz="1600">
                <a:solidFill>
                  <a:srgbClr val="888888"/>
                </a:solidFill>
              </a:defRPr>
            </a:lvl5pPr>
            <a:lvl6pPr indent="-228600" lvl="5" marL="2743200" rtl="1" algn="r">
              <a:lnSpc>
                <a:spcPct val="90000"/>
              </a:lnSpc>
              <a:spcBef>
                <a:spcPts val="500"/>
              </a:spcBef>
              <a:spcAft>
                <a:spcPts val="0"/>
              </a:spcAft>
              <a:buClr>
                <a:srgbClr val="888888"/>
              </a:buClr>
              <a:buSzPts val="1600"/>
              <a:buNone/>
              <a:defRPr sz="1600">
                <a:solidFill>
                  <a:srgbClr val="888888"/>
                </a:solidFill>
              </a:defRPr>
            </a:lvl6pPr>
            <a:lvl7pPr indent="-228600" lvl="6" marL="3200400" rtl="1" algn="r">
              <a:lnSpc>
                <a:spcPct val="90000"/>
              </a:lnSpc>
              <a:spcBef>
                <a:spcPts val="500"/>
              </a:spcBef>
              <a:spcAft>
                <a:spcPts val="0"/>
              </a:spcAft>
              <a:buClr>
                <a:srgbClr val="888888"/>
              </a:buClr>
              <a:buSzPts val="1600"/>
              <a:buNone/>
              <a:defRPr sz="1600">
                <a:solidFill>
                  <a:srgbClr val="888888"/>
                </a:solidFill>
              </a:defRPr>
            </a:lvl7pPr>
            <a:lvl8pPr indent="-228600" lvl="7" marL="3657600" rtl="1" algn="r">
              <a:lnSpc>
                <a:spcPct val="90000"/>
              </a:lnSpc>
              <a:spcBef>
                <a:spcPts val="500"/>
              </a:spcBef>
              <a:spcAft>
                <a:spcPts val="0"/>
              </a:spcAft>
              <a:buClr>
                <a:srgbClr val="888888"/>
              </a:buClr>
              <a:buSzPts val="1600"/>
              <a:buNone/>
              <a:defRPr sz="1600">
                <a:solidFill>
                  <a:srgbClr val="888888"/>
                </a:solidFill>
              </a:defRPr>
            </a:lvl8pPr>
            <a:lvl9pPr indent="-228600" lvl="8" marL="4114800" rtl="1" algn="r">
              <a:lnSpc>
                <a:spcPct val="90000"/>
              </a:lnSpc>
              <a:spcBef>
                <a:spcPts val="500"/>
              </a:spcBef>
              <a:spcAft>
                <a:spcPts val="0"/>
              </a:spcAft>
              <a:buClr>
                <a:srgbClr val="888888"/>
              </a:buClr>
              <a:buSzPts val="1600"/>
              <a:buNone/>
              <a:defRPr sz="1600">
                <a:solidFill>
                  <a:srgbClr val="888888"/>
                </a:solidFill>
              </a:defRPr>
            </a:lvl9pPr>
          </a:lstStyle>
          <a:p/>
        </p:txBody>
      </p:sp>
      <p:sp>
        <p:nvSpPr>
          <p:cNvPr id="135" name="Google Shape;135;p16"/>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36" name="Google Shape;136;p16"/>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37" name="Google Shape;137;p16"/>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ני תכנים" type="twoObj">
  <p:cSld name="TWO_OBJECTS">
    <p:spTree>
      <p:nvGrpSpPr>
        <p:cNvPr id="138" name="Shape 138"/>
        <p:cNvGrpSpPr/>
        <p:nvPr/>
      </p:nvGrpSpPr>
      <p:grpSpPr>
        <a:xfrm>
          <a:off x="0" y="0"/>
          <a:ext cx="0" cy="0"/>
          <a:chOff x="0" y="0"/>
          <a:chExt cx="0" cy="0"/>
        </a:xfrm>
      </p:grpSpPr>
      <p:sp>
        <p:nvSpPr>
          <p:cNvPr id="139" name="Google Shape;139;p17"/>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0" name="Google Shape;140;p17"/>
          <p:cNvSpPr txBox="1"/>
          <p:nvPr>
            <p:ph idx="1" type="body"/>
          </p:nvPr>
        </p:nvSpPr>
        <p:spPr>
          <a:xfrm>
            <a:off x="838200" y="1825625"/>
            <a:ext cx="5181600" cy="43512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41" name="Google Shape;141;p17"/>
          <p:cNvSpPr txBox="1"/>
          <p:nvPr>
            <p:ph idx="2" type="body"/>
          </p:nvPr>
        </p:nvSpPr>
        <p:spPr>
          <a:xfrm>
            <a:off x="6172200" y="1825625"/>
            <a:ext cx="5181600" cy="43512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42" name="Google Shape;142;p17"/>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43" name="Google Shape;143;p17"/>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44" name="Google Shape;144;p17"/>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השוואה" type="twoTxTwoObj">
  <p:cSld name="TWO_OBJECTS_WITH_TEXT">
    <p:spTree>
      <p:nvGrpSpPr>
        <p:cNvPr id="145" name="Shape 145"/>
        <p:cNvGrpSpPr/>
        <p:nvPr/>
      </p:nvGrpSpPr>
      <p:grpSpPr>
        <a:xfrm>
          <a:off x="0" y="0"/>
          <a:ext cx="0" cy="0"/>
          <a:chOff x="0" y="0"/>
          <a:chExt cx="0" cy="0"/>
        </a:xfrm>
      </p:grpSpPr>
      <p:sp>
        <p:nvSpPr>
          <p:cNvPr id="146" name="Google Shape;146;p18"/>
          <p:cNvSpPr txBox="1"/>
          <p:nvPr>
            <p:ph type="title"/>
          </p:nvPr>
        </p:nvSpPr>
        <p:spPr>
          <a:xfrm>
            <a:off x="839788" y="365125"/>
            <a:ext cx="10515600" cy="13257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7" name="Google Shape;147;p18"/>
          <p:cNvSpPr txBox="1"/>
          <p:nvPr>
            <p:ph idx="1" type="body"/>
          </p:nvPr>
        </p:nvSpPr>
        <p:spPr>
          <a:xfrm>
            <a:off x="839788" y="1681163"/>
            <a:ext cx="5157900" cy="823800"/>
          </a:xfrm>
          <a:prstGeom prst="rect">
            <a:avLst/>
          </a:prstGeom>
          <a:noFill/>
          <a:ln>
            <a:noFill/>
          </a:ln>
        </p:spPr>
        <p:txBody>
          <a:bodyPr anchorCtr="0" anchor="b"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2400"/>
              <a:buNone/>
              <a:defRPr b="1" sz="2400"/>
            </a:lvl1pPr>
            <a:lvl2pPr indent="-228600" lvl="1" marL="914400" rtl="1" algn="r">
              <a:lnSpc>
                <a:spcPct val="90000"/>
              </a:lnSpc>
              <a:spcBef>
                <a:spcPts val="500"/>
              </a:spcBef>
              <a:spcAft>
                <a:spcPts val="0"/>
              </a:spcAft>
              <a:buClr>
                <a:schemeClr val="dk1"/>
              </a:buClr>
              <a:buSzPts val="2000"/>
              <a:buNone/>
              <a:defRPr b="1" sz="2000"/>
            </a:lvl2pPr>
            <a:lvl3pPr indent="-228600" lvl="2" marL="1371600" rtl="1" algn="r">
              <a:lnSpc>
                <a:spcPct val="90000"/>
              </a:lnSpc>
              <a:spcBef>
                <a:spcPts val="500"/>
              </a:spcBef>
              <a:spcAft>
                <a:spcPts val="0"/>
              </a:spcAft>
              <a:buClr>
                <a:schemeClr val="dk1"/>
              </a:buClr>
              <a:buSzPts val="1800"/>
              <a:buNone/>
              <a:defRPr b="1" sz="1800"/>
            </a:lvl3pPr>
            <a:lvl4pPr indent="-228600" lvl="3" marL="1828800" rtl="1" algn="r">
              <a:lnSpc>
                <a:spcPct val="90000"/>
              </a:lnSpc>
              <a:spcBef>
                <a:spcPts val="500"/>
              </a:spcBef>
              <a:spcAft>
                <a:spcPts val="0"/>
              </a:spcAft>
              <a:buClr>
                <a:schemeClr val="dk1"/>
              </a:buClr>
              <a:buSzPts val="1600"/>
              <a:buNone/>
              <a:defRPr b="1" sz="1600"/>
            </a:lvl4pPr>
            <a:lvl5pPr indent="-228600" lvl="4" marL="2286000" rtl="1" algn="r">
              <a:lnSpc>
                <a:spcPct val="90000"/>
              </a:lnSpc>
              <a:spcBef>
                <a:spcPts val="500"/>
              </a:spcBef>
              <a:spcAft>
                <a:spcPts val="0"/>
              </a:spcAft>
              <a:buClr>
                <a:schemeClr val="dk1"/>
              </a:buClr>
              <a:buSzPts val="1600"/>
              <a:buNone/>
              <a:defRPr b="1" sz="1600"/>
            </a:lvl5pPr>
            <a:lvl6pPr indent="-228600" lvl="5" marL="2743200" rtl="1" algn="r">
              <a:lnSpc>
                <a:spcPct val="90000"/>
              </a:lnSpc>
              <a:spcBef>
                <a:spcPts val="500"/>
              </a:spcBef>
              <a:spcAft>
                <a:spcPts val="0"/>
              </a:spcAft>
              <a:buClr>
                <a:schemeClr val="dk1"/>
              </a:buClr>
              <a:buSzPts val="1600"/>
              <a:buNone/>
              <a:defRPr b="1" sz="1600"/>
            </a:lvl6pPr>
            <a:lvl7pPr indent="-228600" lvl="6" marL="3200400" rtl="1" algn="r">
              <a:lnSpc>
                <a:spcPct val="90000"/>
              </a:lnSpc>
              <a:spcBef>
                <a:spcPts val="500"/>
              </a:spcBef>
              <a:spcAft>
                <a:spcPts val="0"/>
              </a:spcAft>
              <a:buClr>
                <a:schemeClr val="dk1"/>
              </a:buClr>
              <a:buSzPts val="1600"/>
              <a:buNone/>
              <a:defRPr b="1" sz="1600"/>
            </a:lvl7pPr>
            <a:lvl8pPr indent="-228600" lvl="7" marL="3657600" rtl="1" algn="r">
              <a:lnSpc>
                <a:spcPct val="90000"/>
              </a:lnSpc>
              <a:spcBef>
                <a:spcPts val="500"/>
              </a:spcBef>
              <a:spcAft>
                <a:spcPts val="0"/>
              </a:spcAft>
              <a:buClr>
                <a:schemeClr val="dk1"/>
              </a:buClr>
              <a:buSzPts val="1600"/>
              <a:buNone/>
              <a:defRPr b="1" sz="1600"/>
            </a:lvl8pPr>
            <a:lvl9pPr indent="-228600" lvl="8" marL="4114800" rtl="1" algn="r">
              <a:lnSpc>
                <a:spcPct val="90000"/>
              </a:lnSpc>
              <a:spcBef>
                <a:spcPts val="500"/>
              </a:spcBef>
              <a:spcAft>
                <a:spcPts val="0"/>
              </a:spcAft>
              <a:buClr>
                <a:schemeClr val="dk1"/>
              </a:buClr>
              <a:buSzPts val="1600"/>
              <a:buNone/>
              <a:defRPr b="1" sz="1600"/>
            </a:lvl9pPr>
          </a:lstStyle>
          <a:p/>
        </p:txBody>
      </p:sp>
      <p:sp>
        <p:nvSpPr>
          <p:cNvPr id="148" name="Google Shape;148;p18"/>
          <p:cNvSpPr txBox="1"/>
          <p:nvPr>
            <p:ph idx="2" type="body"/>
          </p:nvPr>
        </p:nvSpPr>
        <p:spPr>
          <a:xfrm>
            <a:off x="839788" y="2505075"/>
            <a:ext cx="5157900" cy="36846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49" name="Google Shape;149;p18"/>
          <p:cNvSpPr txBox="1"/>
          <p:nvPr>
            <p:ph idx="3" type="body"/>
          </p:nvPr>
        </p:nvSpPr>
        <p:spPr>
          <a:xfrm>
            <a:off x="6172200" y="1681163"/>
            <a:ext cx="5183100" cy="823800"/>
          </a:xfrm>
          <a:prstGeom prst="rect">
            <a:avLst/>
          </a:prstGeom>
          <a:noFill/>
          <a:ln>
            <a:noFill/>
          </a:ln>
        </p:spPr>
        <p:txBody>
          <a:bodyPr anchorCtr="0" anchor="b"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2400"/>
              <a:buNone/>
              <a:defRPr b="1" sz="2400"/>
            </a:lvl1pPr>
            <a:lvl2pPr indent="-228600" lvl="1" marL="914400" rtl="1" algn="r">
              <a:lnSpc>
                <a:spcPct val="90000"/>
              </a:lnSpc>
              <a:spcBef>
                <a:spcPts val="500"/>
              </a:spcBef>
              <a:spcAft>
                <a:spcPts val="0"/>
              </a:spcAft>
              <a:buClr>
                <a:schemeClr val="dk1"/>
              </a:buClr>
              <a:buSzPts val="2000"/>
              <a:buNone/>
              <a:defRPr b="1" sz="2000"/>
            </a:lvl2pPr>
            <a:lvl3pPr indent="-228600" lvl="2" marL="1371600" rtl="1" algn="r">
              <a:lnSpc>
                <a:spcPct val="90000"/>
              </a:lnSpc>
              <a:spcBef>
                <a:spcPts val="500"/>
              </a:spcBef>
              <a:spcAft>
                <a:spcPts val="0"/>
              </a:spcAft>
              <a:buClr>
                <a:schemeClr val="dk1"/>
              </a:buClr>
              <a:buSzPts val="1800"/>
              <a:buNone/>
              <a:defRPr b="1" sz="1800"/>
            </a:lvl3pPr>
            <a:lvl4pPr indent="-228600" lvl="3" marL="1828800" rtl="1" algn="r">
              <a:lnSpc>
                <a:spcPct val="90000"/>
              </a:lnSpc>
              <a:spcBef>
                <a:spcPts val="500"/>
              </a:spcBef>
              <a:spcAft>
                <a:spcPts val="0"/>
              </a:spcAft>
              <a:buClr>
                <a:schemeClr val="dk1"/>
              </a:buClr>
              <a:buSzPts val="1600"/>
              <a:buNone/>
              <a:defRPr b="1" sz="1600"/>
            </a:lvl4pPr>
            <a:lvl5pPr indent="-228600" lvl="4" marL="2286000" rtl="1" algn="r">
              <a:lnSpc>
                <a:spcPct val="90000"/>
              </a:lnSpc>
              <a:spcBef>
                <a:spcPts val="500"/>
              </a:spcBef>
              <a:spcAft>
                <a:spcPts val="0"/>
              </a:spcAft>
              <a:buClr>
                <a:schemeClr val="dk1"/>
              </a:buClr>
              <a:buSzPts val="1600"/>
              <a:buNone/>
              <a:defRPr b="1" sz="1600"/>
            </a:lvl5pPr>
            <a:lvl6pPr indent="-228600" lvl="5" marL="2743200" rtl="1" algn="r">
              <a:lnSpc>
                <a:spcPct val="90000"/>
              </a:lnSpc>
              <a:spcBef>
                <a:spcPts val="500"/>
              </a:spcBef>
              <a:spcAft>
                <a:spcPts val="0"/>
              </a:spcAft>
              <a:buClr>
                <a:schemeClr val="dk1"/>
              </a:buClr>
              <a:buSzPts val="1600"/>
              <a:buNone/>
              <a:defRPr b="1" sz="1600"/>
            </a:lvl6pPr>
            <a:lvl7pPr indent="-228600" lvl="6" marL="3200400" rtl="1" algn="r">
              <a:lnSpc>
                <a:spcPct val="90000"/>
              </a:lnSpc>
              <a:spcBef>
                <a:spcPts val="500"/>
              </a:spcBef>
              <a:spcAft>
                <a:spcPts val="0"/>
              </a:spcAft>
              <a:buClr>
                <a:schemeClr val="dk1"/>
              </a:buClr>
              <a:buSzPts val="1600"/>
              <a:buNone/>
              <a:defRPr b="1" sz="1600"/>
            </a:lvl7pPr>
            <a:lvl8pPr indent="-228600" lvl="7" marL="3657600" rtl="1" algn="r">
              <a:lnSpc>
                <a:spcPct val="90000"/>
              </a:lnSpc>
              <a:spcBef>
                <a:spcPts val="500"/>
              </a:spcBef>
              <a:spcAft>
                <a:spcPts val="0"/>
              </a:spcAft>
              <a:buClr>
                <a:schemeClr val="dk1"/>
              </a:buClr>
              <a:buSzPts val="1600"/>
              <a:buNone/>
              <a:defRPr b="1" sz="1600"/>
            </a:lvl8pPr>
            <a:lvl9pPr indent="-228600" lvl="8" marL="4114800" rtl="1" algn="r">
              <a:lnSpc>
                <a:spcPct val="90000"/>
              </a:lnSpc>
              <a:spcBef>
                <a:spcPts val="500"/>
              </a:spcBef>
              <a:spcAft>
                <a:spcPts val="0"/>
              </a:spcAft>
              <a:buClr>
                <a:schemeClr val="dk1"/>
              </a:buClr>
              <a:buSzPts val="1600"/>
              <a:buNone/>
              <a:defRPr b="1" sz="1600"/>
            </a:lvl9pPr>
          </a:lstStyle>
          <a:p/>
        </p:txBody>
      </p:sp>
      <p:sp>
        <p:nvSpPr>
          <p:cNvPr id="150" name="Google Shape;150;p18"/>
          <p:cNvSpPr txBox="1"/>
          <p:nvPr>
            <p:ph idx="4" type="body"/>
          </p:nvPr>
        </p:nvSpPr>
        <p:spPr>
          <a:xfrm>
            <a:off x="6172200" y="2505075"/>
            <a:ext cx="5183100" cy="36846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51" name="Google Shape;151;p18"/>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52" name="Google Shape;152;p18"/>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53" name="Google Shape;153;p18"/>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בלבד" type="titleOnly">
  <p:cSld name="TITLE_ONLY">
    <p:spTree>
      <p:nvGrpSpPr>
        <p:cNvPr id="154" name="Shape 154"/>
        <p:cNvGrpSpPr/>
        <p:nvPr/>
      </p:nvGrpSpPr>
      <p:grpSpPr>
        <a:xfrm>
          <a:off x="0" y="0"/>
          <a:ext cx="0" cy="0"/>
          <a:chOff x="0" y="0"/>
          <a:chExt cx="0" cy="0"/>
        </a:xfrm>
      </p:grpSpPr>
      <p:sp>
        <p:nvSpPr>
          <p:cNvPr id="155" name="Google Shape;155;p1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56" name="Google Shape;156;p19"/>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57" name="Google Shape;157;p19"/>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58" name="Google Shape;158;p19"/>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ריק" type="blank">
  <p:cSld name="BLANK">
    <p:spTree>
      <p:nvGrpSpPr>
        <p:cNvPr id="159" name="Shape 159"/>
        <p:cNvGrpSpPr/>
        <p:nvPr/>
      </p:nvGrpSpPr>
      <p:grpSpPr>
        <a:xfrm>
          <a:off x="0" y="0"/>
          <a:ext cx="0" cy="0"/>
          <a:chOff x="0" y="0"/>
          <a:chExt cx="0" cy="0"/>
        </a:xfrm>
      </p:grpSpPr>
      <p:sp>
        <p:nvSpPr>
          <p:cNvPr id="160" name="Google Shape;160;p20"/>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61" name="Google Shape;161;p20"/>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62" name="Google Shape;162;p20"/>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וכן עם כיתוב" type="objTx">
  <p:cSld name="OBJECT_WITH_CAPTION_TEXT">
    <p:spTree>
      <p:nvGrpSpPr>
        <p:cNvPr id="163" name="Shape 163"/>
        <p:cNvGrpSpPr/>
        <p:nvPr/>
      </p:nvGrpSpPr>
      <p:grpSpPr>
        <a:xfrm>
          <a:off x="0" y="0"/>
          <a:ext cx="0" cy="0"/>
          <a:chOff x="0" y="0"/>
          <a:chExt cx="0" cy="0"/>
        </a:xfrm>
      </p:grpSpPr>
      <p:sp>
        <p:nvSpPr>
          <p:cNvPr id="164" name="Google Shape;164;p21"/>
          <p:cNvSpPr txBox="1"/>
          <p:nvPr>
            <p:ph type="title"/>
          </p:nvPr>
        </p:nvSpPr>
        <p:spPr>
          <a:xfrm>
            <a:off x="839788" y="457200"/>
            <a:ext cx="3932100" cy="160020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3200"/>
              <a:buFont typeface="Calibri"/>
              <a:buNone/>
              <a:defRPr sz="3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65" name="Google Shape;165;p21"/>
          <p:cNvSpPr txBox="1"/>
          <p:nvPr>
            <p:ph idx="1" type="body"/>
          </p:nvPr>
        </p:nvSpPr>
        <p:spPr>
          <a:xfrm>
            <a:off x="5183188" y="987425"/>
            <a:ext cx="6172200" cy="4873500"/>
          </a:xfrm>
          <a:prstGeom prst="rect">
            <a:avLst/>
          </a:prstGeom>
          <a:noFill/>
          <a:ln>
            <a:noFill/>
          </a:ln>
        </p:spPr>
        <p:txBody>
          <a:bodyPr anchorCtr="0" anchor="t" bIns="45700" lIns="91425" spcFirstLastPara="1" rIns="91425" wrap="square" tIns="45700">
            <a:normAutofit/>
          </a:bodyPr>
          <a:lstStyle>
            <a:lvl1pPr indent="-431800" lvl="0" marL="457200" rtl="1" algn="r">
              <a:lnSpc>
                <a:spcPct val="90000"/>
              </a:lnSpc>
              <a:spcBef>
                <a:spcPts val="1000"/>
              </a:spcBef>
              <a:spcAft>
                <a:spcPts val="0"/>
              </a:spcAft>
              <a:buClr>
                <a:schemeClr val="dk1"/>
              </a:buClr>
              <a:buSzPts val="3200"/>
              <a:buChar char="•"/>
              <a:defRPr sz="3200"/>
            </a:lvl1pPr>
            <a:lvl2pPr indent="-406400" lvl="1" marL="914400" rtl="1" algn="r">
              <a:lnSpc>
                <a:spcPct val="90000"/>
              </a:lnSpc>
              <a:spcBef>
                <a:spcPts val="500"/>
              </a:spcBef>
              <a:spcAft>
                <a:spcPts val="0"/>
              </a:spcAft>
              <a:buClr>
                <a:schemeClr val="dk1"/>
              </a:buClr>
              <a:buSzPts val="2800"/>
              <a:buChar char="•"/>
              <a:defRPr sz="2800"/>
            </a:lvl2pPr>
            <a:lvl3pPr indent="-381000" lvl="2" marL="1371600" rtl="1" algn="r">
              <a:lnSpc>
                <a:spcPct val="90000"/>
              </a:lnSpc>
              <a:spcBef>
                <a:spcPts val="500"/>
              </a:spcBef>
              <a:spcAft>
                <a:spcPts val="0"/>
              </a:spcAft>
              <a:buClr>
                <a:schemeClr val="dk1"/>
              </a:buClr>
              <a:buSzPts val="2400"/>
              <a:buChar char="•"/>
              <a:defRPr sz="2400"/>
            </a:lvl3pPr>
            <a:lvl4pPr indent="-355600" lvl="3" marL="1828800" rtl="1" algn="r">
              <a:lnSpc>
                <a:spcPct val="90000"/>
              </a:lnSpc>
              <a:spcBef>
                <a:spcPts val="500"/>
              </a:spcBef>
              <a:spcAft>
                <a:spcPts val="0"/>
              </a:spcAft>
              <a:buClr>
                <a:schemeClr val="dk1"/>
              </a:buClr>
              <a:buSzPts val="2000"/>
              <a:buChar char="•"/>
              <a:defRPr sz="2000"/>
            </a:lvl4pPr>
            <a:lvl5pPr indent="-355600" lvl="4" marL="2286000" rtl="1" algn="r">
              <a:lnSpc>
                <a:spcPct val="90000"/>
              </a:lnSpc>
              <a:spcBef>
                <a:spcPts val="500"/>
              </a:spcBef>
              <a:spcAft>
                <a:spcPts val="0"/>
              </a:spcAft>
              <a:buClr>
                <a:schemeClr val="dk1"/>
              </a:buClr>
              <a:buSzPts val="2000"/>
              <a:buChar char="•"/>
              <a:defRPr sz="2000"/>
            </a:lvl5pPr>
            <a:lvl6pPr indent="-355600" lvl="5" marL="2743200" rtl="1" algn="r">
              <a:lnSpc>
                <a:spcPct val="90000"/>
              </a:lnSpc>
              <a:spcBef>
                <a:spcPts val="500"/>
              </a:spcBef>
              <a:spcAft>
                <a:spcPts val="0"/>
              </a:spcAft>
              <a:buClr>
                <a:schemeClr val="dk1"/>
              </a:buClr>
              <a:buSzPts val="2000"/>
              <a:buChar char="•"/>
              <a:defRPr sz="2000"/>
            </a:lvl6pPr>
            <a:lvl7pPr indent="-355600" lvl="6" marL="3200400" rtl="1" algn="r">
              <a:lnSpc>
                <a:spcPct val="90000"/>
              </a:lnSpc>
              <a:spcBef>
                <a:spcPts val="500"/>
              </a:spcBef>
              <a:spcAft>
                <a:spcPts val="0"/>
              </a:spcAft>
              <a:buClr>
                <a:schemeClr val="dk1"/>
              </a:buClr>
              <a:buSzPts val="2000"/>
              <a:buChar char="•"/>
              <a:defRPr sz="2000"/>
            </a:lvl7pPr>
            <a:lvl8pPr indent="-355600" lvl="7" marL="3657600" rtl="1" algn="r">
              <a:lnSpc>
                <a:spcPct val="90000"/>
              </a:lnSpc>
              <a:spcBef>
                <a:spcPts val="500"/>
              </a:spcBef>
              <a:spcAft>
                <a:spcPts val="0"/>
              </a:spcAft>
              <a:buClr>
                <a:schemeClr val="dk1"/>
              </a:buClr>
              <a:buSzPts val="2000"/>
              <a:buChar char="•"/>
              <a:defRPr sz="2000"/>
            </a:lvl8pPr>
            <a:lvl9pPr indent="-355600" lvl="8" marL="4114800" rtl="1" algn="r">
              <a:lnSpc>
                <a:spcPct val="90000"/>
              </a:lnSpc>
              <a:spcBef>
                <a:spcPts val="500"/>
              </a:spcBef>
              <a:spcAft>
                <a:spcPts val="0"/>
              </a:spcAft>
              <a:buClr>
                <a:schemeClr val="dk1"/>
              </a:buClr>
              <a:buSzPts val="2000"/>
              <a:buChar char="•"/>
              <a:defRPr sz="2000"/>
            </a:lvl9pPr>
          </a:lstStyle>
          <a:p/>
        </p:txBody>
      </p:sp>
      <p:sp>
        <p:nvSpPr>
          <p:cNvPr id="166" name="Google Shape;166;p21"/>
          <p:cNvSpPr txBox="1"/>
          <p:nvPr>
            <p:ph idx="2" type="body"/>
          </p:nvPr>
        </p:nvSpPr>
        <p:spPr>
          <a:xfrm>
            <a:off x="839788" y="2057400"/>
            <a:ext cx="3932100" cy="3811500"/>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1600"/>
              <a:buNone/>
              <a:defRPr sz="1600"/>
            </a:lvl1pPr>
            <a:lvl2pPr indent="-228600" lvl="1" marL="914400" rtl="1" algn="r">
              <a:lnSpc>
                <a:spcPct val="90000"/>
              </a:lnSpc>
              <a:spcBef>
                <a:spcPts val="500"/>
              </a:spcBef>
              <a:spcAft>
                <a:spcPts val="0"/>
              </a:spcAft>
              <a:buClr>
                <a:schemeClr val="dk1"/>
              </a:buClr>
              <a:buSzPts val="1400"/>
              <a:buNone/>
              <a:defRPr sz="1400"/>
            </a:lvl2pPr>
            <a:lvl3pPr indent="-228600" lvl="2" marL="1371600" rtl="1" algn="r">
              <a:lnSpc>
                <a:spcPct val="90000"/>
              </a:lnSpc>
              <a:spcBef>
                <a:spcPts val="500"/>
              </a:spcBef>
              <a:spcAft>
                <a:spcPts val="0"/>
              </a:spcAft>
              <a:buClr>
                <a:schemeClr val="dk1"/>
              </a:buClr>
              <a:buSzPts val="1200"/>
              <a:buNone/>
              <a:defRPr sz="1200"/>
            </a:lvl3pPr>
            <a:lvl4pPr indent="-228600" lvl="3" marL="1828800" rtl="1" algn="r">
              <a:lnSpc>
                <a:spcPct val="90000"/>
              </a:lnSpc>
              <a:spcBef>
                <a:spcPts val="500"/>
              </a:spcBef>
              <a:spcAft>
                <a:spcPts val="0"/>
              </a:spcAft>
              <a:buClr>
                <a:schemeClr val="dk1"/>
              </a:buClr>
              <a:buSzPts val="1000"/>
              <a:buNone/>
              <a:defRPr sz="1000"/>
            </a:lvl4pPr>
            <a:lvl5pPr indent="-228600" lvl="4" marL="2286000" rtl="1" algn="r">
              <a:lnSpc>
                <a:spcPct val="90000"/>
              </a:lnSpc>
              <a:spcBef>
                <a:spcPts val="500"/>
              </a:spcBef>
              <a:spcAft>
                <a:spcPts val="0"/>
              </a:spcAft>
              <a:buClr>
                <a:schemeClr val="dk1"/>
              </a:buClr>
              <a:buSzPts val="1000"/>
              <a:buNone/>
              <a:defRPr sz="1000"/>
            </a:lvl5pPr>
            <a:lvl6pPr indent="-228600" lvl="5" marL="2743200" rtl="1" algn="r">
              <a:lnSpc>
                <a:spcPct val="90000"/>
              </a:lnSpc>
              <a:spcBef>
                <a:spcPts val="500"/>
              </a:spcBef>
              <a:spcAft>
                <a:spcPts val="0"/>
              </a:spcAft>
              <a:buClr>
                <a:schemeClr val="dk1"/>
              </a:buClr>
              <a:buSzPts val="1000"/>
              <a:buNone/>
              <a:defRPr sz="1000"/>
            </a:lvl6pPr>
            <a:lvl7pPr indent="-228600" lvl="6" marL="3200400" rtl="1" algn="r">
              <a:lnSpc>
                <a:spcPct val="90000"/>
              </a:lnSpc>
              <a:spcBef>
                <a:spcPts val="500"/>
              </a:spcBef>
              <a:spcAft>
                <a:spcPts val="0"/>
              </a:spcAft>
              <a:buClr>
                <a:schemeClr val="dk1"/>
              </a:buClr>
              <a:buSzPts val="1000"/>
              <a:buNone/>
              <a:defRPr sz="1000"/>
            </a:lvl7pPr>
            <a:lvl8pPr indent="-228600" lvl="7" marL="3657600" rtl="1" algn="r">
              <a:lnSpc>
                <a:spcPct val="90000"/>
              </a:lnSpc>
              <a:spcBef>
                <a:spcPts val="500"/>
              </a:spcBef>
              <a:spcAft>
                <a:spcPts val="0"/>
              </a:spcAft>
              <a:buClr>
                <a:schemeClr val="dk1"/>
              </a:buClr>
              <a:buSzPts val="1000"/>
              <a:buNone/>
              <a:defRPr sz="1000"/>
            </a:lvl8pPr>
            <a:lvl9pPr indent="-228600" lvl="8" marL="4114800" rtl="1" algn="r">
              <a:lnSpc>
                <a:spcPct val="90000"/>
              </a:lnSpc>
              <a:spcBef>
                <a:spcPts val="500"/>
              </a:spcBef>
              <a:spcAft>
                <a:spcPts val="0"/>
              </a:spcAft>
              <a:buClr>
                <a:schemeClr val="dk1"/>
              </a:buClr>
              <a:buSzPts val="1000"/>
              <a:buNone/>
              <a:defRPr sz="1000"/>
            </a:lvl9pPr>
          </a:lstStyle>
          <a:p/>
        </p:txBody>
      </p:sp>
      <p:sp>
        <p:nvSpPr>
          <p:cNvPr id="167" name="Google Shape;167;p21"/>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68" name="Google Shape;168;p21"/>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69" name="Google Shape;169;p21"/>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תוכן" type="obj">
  <p:cSld name="OBJECT">
    <p:spTree>
      <p:nvGrpSpPr>
        <p:cNvPr id="48" name="Shape 48"/>
        <p:cNvGrpSpPr/>
        <p:nvPr/>
      </p:nvGrpSpPr>
      <p:grpSpPr>
        <a:xfrm>
          <a:off x="0" y="0"/>
          <a:ext cx="0" cy="0"/>
          <a:chOff x="0" y="0"/>
          <a:chExt cx="0" cy="0"/>
        </a:xfrm>
      </p:grpSpPr>
      <p:sp>
        <p:nvSpPr>
          <p:cNvPr id="49" name="Google Shape;49;p3"/>
          <p:cNvSpPr txBox="1"/>
          <p:nvPr>
            <p:ph type="title"/>
          </p:nvPr>
        </p:nvSpPr>
        <p:spPr>
          <a:xfrm>
            <a:off x="283222" y="274638"/>
            <a:ext cx="9997500" cy="1143000"/>
          </a:xfrm>
          <a:prstGeom prst="rect">
            <a:avLst/>
          </a:prstGeom>
          <a:noFill/>
          <a:ln>
            <a:noFill/>
          </a:ln>
        </p:spPr>
        <p:txBody>
          <a:bodyPr anchorCtr="0" anchor="ctr" bIns="45700" lIns="91425" spcFirstLastPara="1" rIns="91425" wrap="square" tIns="45700">
            <a:normAutofit/>
          </a:bodyPr>
          <a:lstStyle>
            <a:lvl1pPr lvl="0" rtl="1" algn="r">
              <a:spcBef>
                <a:spcPts val="0"/>
              </a:spcBef>
              <a:spcAft>
                <a:spcPts val="0"/>
              </a:spcAft>
              <a:buClr>
                <a:srgbClr val="7B3C16"/>
              </a:buClr>
              <a:buSzPts val="4300"/>
              <a:buFont typeface="Tahoma"/>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0" name="Google Shape;50;p3"/>
          <p:cNvSpPr txBox="1"/>
          <p:nvPr>
            <p:ph idx="1" type="body"/>
          </p:nvPr>
        </p:nvSpPr>
        <p:spPr>
          <a:xfrm>
            <a:off x="286186" y="1447800"/>
            <a:ext cx="9990000" cy="4800600"/>
          </a:xfrm>
          <a:prstGeom prst="rect">
            <a:avLst/>
          </a:prstGeom>
          <a:noFill/>
          <a:ln>
            <a:noFill/>
          </a:ln>
        </p:spPr>
        <p:txBody>
          <a:bodyPr anchorCtr="0" anchor="t" bIns="45700" lIns="91425" spcFirstLastPara="1" rIns="91425" wrap="square" tIns="45700">
            <a:normAutofit/>
          </a:bodyPr>
          <a:lstStyle>
            <a:lvl1pPr indent="-391160" lvl="0" marL="457200" rtl="1" algn="r">
              <a:lnSpc>
                <a:spcPct val="100000"/>
              </a:lnSpc>
              <a:spcBef>
                <a:spcPts val="600"/>
              </a:spcBef>
              <a:spcAft>
                <a:spcPts val="0"/>
              </a:spcAft>
              <a:buSzPts val="2560"/>
              <a:buChar char="⚫"/>
              <a:defRPr/>
            </a:lvl1pPr>
            <a:lvl2pPr indent="-406400" lvl="1" marL="914400" rtl="1" algn="r">
              <a:lnSpc>
                <a:spcPct val="100000"/>
              </a:lnSpc>
              <a:spcBef>
                <a:spcPts val="550"/>
              </a:spcBef>
              <a:spcAft>
                <a:spcPts val="0"/>
              </a:spcAft>
              <a:buSzPts val="2800"/>
              <a:buChar char="◦"/>
              <a:defRPr/>
            </a:lvl2pPr>
            <a:lvl3pPr indent="-381000" lvl="2" marL="1371600" rtl="1" algn="r">
              <a:lnSpc>
                <a:spcPct val="100000"/>
              </a:lnSpc>
              <a:spcBef>
                <a:spcPts val="480"/>
              </a:spcBef>
              <a:spcAft>
                <a:spcPts val="0"/>
              </a:spcAft>
              <a:buSzPts val="2400"/>
              <a:buChar char="●"/>
              <a:defRPr/>
            </a:lvl3pPr>
            <a:lvl4pPr indent="-355600" lvl="3" marL="1828800" rtl="1" algn="r">
              <a:lnSpc>
                <a:spcPct val="100000"/>
              </a:lnSpc>
              <a:spcBef>
                <a:spcPts val="400"/>
              </a:spcBef>
              <a:spcAft>
                <a:spcPts val="0"/>
              </a:spcAft>
              <a:buSzPts val="2000"/>
              <a:buChar char="●"/>
              <a:defRPr/>
            </a:lvl4pPr>
            <a:lvl5pPr indent="-355600" lvl="4" marL="2286000" rtl="1" algn="r">
              <a:lnSpc>
                <a:spcPct val="100000"/>
              </a:lnSpc>
              <a:spcBef>
                <a:spcPts val="400"/>
              </a:spcBef>
              <a:spcAft>
                <a:spcPts val="0"/>
              </a:spcAft>
              <a:buSzPts val="2000"/>
              <a:buChar char="●"/>
              <a:defRPr/>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51" name="Google Shape;51;p3"/>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2" name="Google Shape;52;p3"/>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3" name="Google Shape;53;p3"/>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sz="1100">
                <a:solidFill>
                  <a:schemeClr val="dk2"/>
                </a:solidFill>
                <a:latin typeface="Tahoma"/>
                <a:ea typeface="Tahoma"/>
                <a:cs typeface="Tahoma"/>
                <a:sym typeface="Tahoma"/>
              </a:defRPr>
            </a:lvl1pPr>
            <a:lvl2pPr indent="0" lvl="1" marL="0" rtl="1" algn="ctr">
              <a:spcBef>
                <a:spcPts val="0"/>
              </a:spcBef>
              <a:buNone/>
              <a:defRPr sz="1100">
                <a:solidFill>
                  <a:schemeClr val="dk2"/>
                </a:solidFill>
                <a:latin typeface="Tahoma"/>
                <a:ea typeface="Tahoma"/>
                <a:cs typeface="Tahoma"/>
                <a:sym typeface="Tahoma"/>
              </a:defRPr>
            </a:lvl2pPr>
            <a:lvl3pPr indent="0" lvl="2" marL="0" rtl="1" algn="ctr">
              <a:spcBef>
                <a:spcPts val="0"/>
              </a:spcBef>
              <a:buNone/>
              <a:defRPr sz="1100">
                <a:solidFill>
                  <a:schemeClr val="dk2"/>
                </a:solidFill>
                <a:latin typeface="Tahoma"/>
                <a:ea typeface="Tahoma"/>
                <a:cs typeface="Tahoma"/>
                <a:sym typeface="Tahoma"/>
              </a:defRPr>
            </a:lvl3pPr>
            <a:lvl4pPr indent="0" lvl="3" marL="0" rtl="1" algn="ctr">
              <a:spcBef>
                <a:spcPts val="0"/>
              </a:spcBef>
              <a:buNone/>
              <a:defRPr sz="1100">
                <a:solidFill>
                  <a:schemeClr val="dk2"/>
                </a:solidFill>
                <a:latin typeface="Tahoma"/>
                <a:ea typeface="Tahoma"/>
                <a:cs typeface="Tahoma"/>
                <a:sym typeface="Tahoma"/>
              </a:defRPr>
            </a:lvl4pPr>
            <a:lvl5pPr indent="0" lvl="4" marL="0" rtl="1" algn="ctr">
              <a:spcBef>
                <a:spcPts val="0"/>
              </a:spcBef>
              <a:buNone/>
              <a:defRPr sz="1100">
                <a:solidFill>
                  <a:schemeClr val="dk2"/>
                </a:solidFill>
                <a:latin typeface="Tahoma"/>
                <a:ea typeface="Tahoma"/>
                <a:cs typeface="Tahoma"/>
                <a:sym typeface="Tahoma"/>
              </a:defRPr>
            </a:lvl5pPr>
            <a:lvl6pPr indent="0" lvl="5" marL="0" rtl="1" algn="ctr">
              <a:spcBef>
                <a:spcPts val="0"/>
              </a:spcBef>
              <a:buNone/>
              <a:defRPr sz="1100">
                <a:solidFill>
                  <a:schemeClr val="dk2"/>
                </a:solidFill>
                <a:latin typeface="Tahoma"/>
                <a:ea typeface="Tahoma"/>
                <a:cs typeface="Tahoma"/>
                <a:sym typeface="Tahoma"/>
              </a:defRPr>
            </a:lvl6pPr>
            <a:lvl7pPr indent="0" lvl="6" marL="0" rtl="1" algn="ctr">
              <a:spcBef>
                <a:spcPts val="0"/>
              </a:spcBef>
              <a:buNone/>
              <a:defRPr sz="1100">
                <a:solidFill>
                  <a:schemeClr val="dk2"/>
                </a:solidFill>
                <a:latin typeface="Tahoma"/>
                <a:ea typeface="Tahoma"/>
                <a:cs typeface="Tahoma"/>
                <a:sym typeface="Tahoma"/>
              </a:defRPr>
            </a:lvl7pPr>
            <a:lvl8pPr indent="0" lvl="7" marL="0" rtl="1" algn="ctr">
              <a:spcBef>
                <a:spcPts val="0"/>
              </a:spcBef>
              <a:buNone/>
              <a:defRPr sz="1100">
                <a:solidFill>
                  <a:schemeClr val="dk2"/>
                </a:solidFill>
                <a:latin typeface="Tahoma"/>
                <a:ea typeface="Tahoma"/>
                <a:cs typeface="Tahoma"/>
                <a:sym typeface="Tahoma"/>
              </a:defRPr>
            </a:lvl8pPr>
            <a:lvl9pPr indent="0" lvl="8" marL="0" rtl="1" algn="ctr">
              <a:spcBef>
                <a:spcPts val="0"/>
              </a:spcBef>
              <a:buNone/>
              <a:defRPr sz="1100">
                <a:solidFill>
                  <a:schemeClr val="dk2"/>
                </a:solidFill>
                <a:latin typeface="Tahoma"/>
                <a:ea typeface="Tahoma"/>
                <a:cs typeface="Tahoma"/>
                <a:sym typeface="Tahoma"/>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guide id="3" pos="98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מונה עם כיתוב" type="picTx">
  <p:cSld name="PICTURE_WITH_CAPTION_TEXT">
    <p:spTree>
      <p:nvGrpSpPr>
        <p:cNvPr id="170" name="Shape 170"/>
        <p:cNvGrpSpPr/>
        <p:nvPr/>
      </p:nvGrpSpPr>
      <p:grpSpPr>
        <a:xfrm>
          <a:off x="0" y="0"/>
          <a:ext cx="0" cy="0"/>
          <a:chOff x="0" y="0"/>
          <a:chExt cx="0" cy="0"/>
        </a:xfrm>
      </p:grpSpPr>
      <p:sp>
        <p:nvSpPr>
          <p:cNvPr id="171" name="Google Shape;171;p22"/>
          <p:cNvSpPr txBox="1"/>
          <p:nvPr>
            <p:ph type="title"/>
          </p:nvPr>
        </p:nvSpPr>
        <p:spPr>
          <a:xfrm>
            <a:off x="839788" y="457200"/>
            <a:ext cx="3932100" cy="1600200"/>
          </a:xfrm>
          <a:prstGeom prst="rect">
            <a:avLst/>
          </a:prstGeom>
          <a:noFill/>
          <a:ln>
            <a:noFill/>
          </a:ln>
        </p:spPr>
        <p:txBody>
          <a:bodyPr anchorCtr="0" anchor="b" bIns="45700" lIns="91425" spcFirstLastPara="1" rIns="91425" wrap="square" tIns="45700">
            <a:normAutofit/>
          </a:bodyPr>
          <a:lstStyle>
            <a:lvl1pPr lvl="0" rtl="1" algn="r">
              <a:lnSpc>
                <a:spcPct val="90000"/>
              </a:lnSpc>
              <a:spcBef>
                <a:spcPts val="0"/>
              </a:spcBef>
              <a:spcAft>
                <a:spcPts val="0"/>
              </a:spcAft>
              <a:buClr>
                <a:schemeClr val="dk1"/>
              </a:buClr>
              <a:buSzPts val="3200"/>
              <a:buFont typeface="Calibri"/>
              <a:buNone/>
              <a:defRPr sz="32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72" name="Google Shape;172;p22"/>
          <p:cNvSpPr/>
          <p:nvPr>
            <p:ph idx="2" type="pic"/>
          </p:nvPr>
        </p:nvSpPr>
        <p:spPr>
          <a:xfrm>
            <a:off x="5183188" y="987425"/>
            <a:ext cx="6172200" cy="4873500"/>
          </a:xfrm>
          <a:prstGeom prst="rect">
            <a:avLst/>
          </a:prstGeom>
          <a:noFill/>
          <a:ln>
            <a:noFill/>
          </a:ln>
        </p:spPr>
      </p:sp>
      <p:sp>
        <p:nvSpPr>
          <p:cNvPr id="173" name="Google Shape;173;p22"/>
          <p:cNvSpPr txBox="1"/>
          <p:nvPr>
            <p:ph idx="1" type="body"/>
          </p:nvPr>
        </p:nvSpPr>
        <p:spPr>
          <a:xfrm>
            <a:off x="839788" y="2057400"/>
            <a:ext cx="3932100" cy="3811500"/>
          </a:xfrm>
          <a:prstGeom prst="rect">
            <a:avLst/>
          </a:prstGeom>
          <a:noFill/>
          <a:ln>
            <a:noFill/>
          </a:ln>
        </p:spPr>
        <p:txBody>
          <a:bodyPr anchorCtr="0" anchor="t" bIns="45700" lIns="91425" spcFirstLastPara="1" rIns="91425" wrap="square" tIns="45700">
            <a:normAutofit/>
          </a:bodyPr>
          <a:lstStyle>
            <a:lvl1pPr indent="-228600" lvl="0" marL="457200" rtl="1" algn="r">
              <a:lnSpc>
                <a:spcPct val="90000"/>
              </a:lnSpc>
              <a:spcBef>
                <a:spcPts val="1000"/>
              </a:spcBef>
              <a:spcAft>
                <a:spcPts val="0"/>
              </a:spcAft>
              <a:buClr>
                <a:schemeClr val="dk1"/>
              </a:buClr>
              <a:buSzPts val="1600"/>
              <a:buNone/>
              <a:defRPr sz="1600"/>
            </a:lvl1pPr>
            <a:lvl2pPr indent="-228600" lvl="1" marL="914400" rtl="1" algn="r">
              <a:lnSpc>
                <a:spcPct val="90000"/>
              </a:lnSpc>
              <a:spcBef>
                <a:spcPts val="500"/>
              </a:spcBef>
              <a:spcAft>
                <a:spcPts val="0"/>
              </a:spcAft>
              <a:buClr>
                <a:schemeClr val="dk1"/>
              </a:buClr>
              <a:buSzPts val="1400"/>
              <a:buNone/>
              <a:defRPr sz="1400"/>
            </a:lvl2pPr>
            <a:lvl3pPr indent="-228600" lvl="2" marL="1371600" rtl="1" algn="r">
              <a:lnSpc>
                <a:spcPct val="90000"/>
              </a:lnSpc>
              <a:spcBef>
                <a:spcPts val="500"/>
              </a:spcBef>
              <a:spcAft>
                <a:spcPts val="0"/>
              </a:spcAft>
              <a:buClr>
                <a:schemeClr val="dk1"/>
              </a:buClr>
              <a:buSzPts val="1200"/>
              <a:buNone/>
              <a:defRPr sz="1200"/>
            </a:lvl3pPr>
            <a:lvl4pPr indent="-228600" lvl="3" marL="1828800" rtl="1" algn="r">
              <a:lnSpc>
                <a:spcPct val="90000"/>
              </a:lnSpc>
              <a:spcBef>
                <a:spcPts val="500"/>
              </a:spcBef>
              <a:spcAft>
                <a:spcPts val="0"/>
              </a:spcAft>
              <a:buClr>
                <a:schemeClr val="dk1"/>
              </a:buClr>
              <a:buSzPts val="1000"/>
              <a:buNone/>
              <a:defRPr sz="1000"/>
            </a:lvl4pPr>
            <a:lvl5pPr indent="-228600" lvl="4" marL="2286000" rtl="1" algn="r">
              <a:lnSpc>
                <a:spcPct val="90000"/>
              </a:lnSpc>
              <a:spcBef>
                <a:spcPts val="500"/>
              </a:spcBef>
              <a:spcAft>
                <a:spcPts val="0"/>
              </a:spcAft>
              <a:buClr>
                <a:schemeClr val="dk1"/>
              </a:buClr>
              <a:buSzPts val="1000"/>
              <a:buNone/>
              <a:defRPr sz="1000"/>
            </a:lvl5pPr>
            <a:lvl6pPr indent="-228600" lvl="5" marL="2743200" rtl="1" algn="r">
              <a:lnSpc>
                <a:spcPct val="90000"/>
              </a:lnSpc>
              <a:spcBef>
                <a:spcPts val="500"/>
              </a:spcBef>
              <a:spcAft>
                <a:spcPts val="0"/>
              </a:spcAft>
              <a:buClr>
                <a:schemeClr val="dk1"/>
              </a:buClr>
              <a:buSzPts val="1000"/>
              <a:buNone/>
              <a:defRPr sz="1000"/>
            </a:lvl6pPr>
            <a:lvl7pPr indent="-228600" lvl="6" marL="3200400" rtl="1" algn="r">
              <a:lnSpc>
                <a:spcPct val="90000"/>
              </a:lnSpc>
              <a:spcBef>
                <a:spcPts val="500"/>
              </a:spcBef>
              <a:spcAft>
                <a:spcPts val="0"/>
              </a:spcAft>
              <a:buClr>
                <a:schemeClr val="dk1"/>
              </a:buClr>
              <a:buSzPts val="1000"/>
              <a:buNone/>
              <a:defRPr sz="1000"/>
            </a:lvl7pPr>
            <a:lvl8pPr indent="-228600" lvl="7" marL="3657600" rtl="1" algn="r">
              <a:lnSpc>
                <a:spcPct val="90000"/>
              </a:lnSpc>
              <a:spcBef>
                <a:spcPts val="500"/>
              </a:spcBef>
              <a:spcAft>
                <a:spcPts val="0"/>
              </a:spcAft>
              <a:buClr>
                <a:schemeClr val="dk1"/>
              </a:buClr>
              <a:buSzPts val="1000"/>
              <a:buNone/>
              <a:defRPr sz="1000"/>
            </a:lvl8pPr>
            <a:lvl9pPr indent="-228600" lvl="8" marL="4114800" rtl="1" algn="r">
              <a:lnSpc>
                <a:spcPct val="90000"/>
              </a:lnSpc>
              <a:spcBef>
                <a:spcPts val="500"/>
              </a:spcBef>
              <a:spcAft>
                <a:spcPts val="0"/>
              </a:spcAft>
              <a:buClr>
                <a:schemeClr val="dk1"/>
              </a:buClr>
              <a:buSzPts val="1000"/>
              <a:buNone/>
              <a:defRPr sz="1000"/>
            </a:lvl9pPr>
          </a:lstStyle>
          <a:p/>
        </p:txBody>
      </p:sp>
      <p:sp>
        <p:nvSpPr>
          <p:cNvPr id="174" name="Google Shape;174;p22"/>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75" name="Google Shape;175;p22"/>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76" name="Google Shape;176;p22"/>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וטקסט אנכי" type="vertTx">
  <p:cSld name="VERTICAL_TEXT">
    <p:spTree>
      <p:nvGrpSpPr>
        <p:cNvPr id="177" name="Shape 177"/>
        <p:cNvGrpSpPr/>
        <p:nvPr/>
      </p:nvGrpSpPr>
      <p:grpSpPr>
        <a:xfrm>
          <a:off x="0" y="0"/>
          <a:ext cx="0" cy="0"/>
          <a:chOff x="0" y="0"/>
          <a:chExt cx="0" cy="0"/>
        </a:xfrm>
      </p:grpSpPr>
      <p:sp>
        <p:nvSpPr>
          <p:cNvPr id="178" name="Google Shape;178;p2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79" name="Google Shape;179;p23"/>
          <p:cNvSpPr txBox="1"/>
          <p:nvPr>
            <p:ph idx="1" type="body"/>
          </p:nvPr>
        </p:nvSpPr>
        <p:spPr>
          <a:xfrm rot="5400000">
            <a:off x="3920400" y="-1256575"/>
            <a:ext cx="4351200" cy="105156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80" name="Google Shape;180;p23"/>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81" name="Google Shape;181;p23"/>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82" name="Google Shape;182;p23"/>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אנכית וטקסט" type="vertTitleAndTx">
  <p:cSld name="VERTICAL_TITLE_AND_VERTICAL_TEXT">
    <p:spTree>
      <p:nvGrpSpPr>
        <p:cNvPr id="183" name="Shape 183"/>
        <p:cNvGrpSpPr/>
        <p:nvPr/>
      </p:nvGrpSpPr>
      <p:grpSpPr>
        <a:xfrm>
          <a:off x="0" y="0"/>
          <a:ext cx="0" cy="0"/>
          <a:chOff x="0" y="0"/>
          <a:chExt cx="0" cy="0"/>
        </a:xfrm>
      </p:grpSpPr>
      <p:sp>
        <p:nvSpPr>
          <p:cNvPr id="184" name="Google Shape;184;p24"/>
          <p:cNvSpPr txBox="1"/>
          <p:nvPr>
            <p:ph type="title"/>
          </p:nvPr>
        </p:nvSpPr>
        <p:spPr>
          <a:xfrm rot="5400000">
            <a:off x="7133400" y="1956625"/>
            <a:ext cx="5811900" cy="2628900"/>
          </a:xfrm>
          <a:prstGeom prst="rect">
            <a:avLst/>
          </a:prstGeom>
          <a:noFill/>
          <a:ln>
            <a:noFill/>
          </a:ln>
        </p:spPr>
        <p:txBody>
          <a:bodyPr anchorCtr="0" anchor="ctr" bIns="45700" lIns="91425" spcFirstLastPara="1" rIns="91425" wrap="square" tIns="45700">
            <a:normAutofit/>
          </a:bodyPr>
          <a:lstStyle>
            <a:lvl1pPr lvl="0" rtl="1" algn="r">
              <a:lnSpc>
                <a:spcPct val="90000"/>
              </a:lnSpc>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85" name="Google Shape;185;p24"/>
          <p:cNvSpPr txBox="1"/>
          <p:nvPr>
            <p:ph idx="1" type="body"/>
          </p:nvPr>
        </p:nvSpPr>
        <p:spPr>
          <a:xfrm rot="5400000">
            <a:off x="1799400" y="-596075"/>
            <a:ext cx="5811900" cy="7734300"/>
          </a:xfrm>
          <a:prstGeom prst="rect">
            <a:avLst/>
          </a:prstGeom>
          <a:noFill/>
          <a:ln>
            <a:noFill/>
          </a:ln>
        </p:spPr>
        <p:txBody>
          <a:bodyPr anchorCtr="0" anchor="t" bIns="45700" lIns="91425" spcFirstLastPara="1" rIns="91425" wrap="square" tIns="45700">
            <a:normAutofit/>
          </a:bodyPr>
          <a:lstStyle>
            <a:lvl1pPr indent="-342900" lvl="0" marL="457200" rtl="1" algn="r">
              <a:lnSpc>
                <a:spcPct val="90000"/>
              </a:lnSpc>
              <a:spcBef>
                <a:spcPts val="1000"/>
              </a:spcBef>
              <a:spcAft>
                <a:spcPts val="0"/>
              </a:spcAft>
              <a:buClr>
                <a:schemeClr val="dk1"/>
              </a:buClr>
              <a:buSzPts val="1800"/>
              <a:buChar char="•"/>
              <a:defRPr/>
            </a:lvl1pPr>
            <a:lvl2pPr indent="-342900" lvl="1" marL="914400" rtl="1" algn="r">
              <a:lnSpc>
                <a:spcPct val="90000"/>
              </a:lnSpc>
              <a:spcBef>
                <a:spcPts val="500"/>
              </a:spcBef>
              <a:spcAft>
                <a:spcPts val="0"/>
              </a:spcAft>
              <a:buClr>
                <a:schemeClr val="dk1"/>
              </a:buClr>
              <a:buSzPts val="1800"/>
              <a:buChar char="•"/>
              <a:defRPr/>
            </a:lvl2pPr>
            <a:lvl3pPr indent="-342900" lvl="2" marL="1371600" rtl="1" algn="r">
              <a:lnSpc>
                <a:spcPct val="90000"/>
              </a:lnSpc>
              <a:spcBef>
                <a:spcPts val="500"/>
              </a:spcBef>
              <a:spcAft>
                <a:spcPts val="0"/>
              </a:spcAft>
              <a:buClr>
                <a:schemeClr val="dk1"/>
              </a:buClr>
              <a:buSzPts val="1800"/>
              <a:buChar char="•"/>
              <a:defRPr/>
            </a:lvl3pPr>
            <a:lvl4pPr indent="-342900" lvl="3" marL="1828800" rtl="1" algn="r">
              <a:lnSpc>
                <a:spcPct val="90000"/>
              </a:lnSpc>
              <a:spcBef>
                <a:spcPts val="500"/>
              </a:spcBef>
              <a:spcAft>
                <a:spcPts val="0"/>
              </a:spcAft>
              <a:buClr>
                <a:schemeClr val="dk1"/>
              </a:buClr>
              <a:buSzPts val="1800"/>
              <a:buChar char="•"/>
              <a:defRPr/>
            </a:lvl4pPr>
            <a:lvl5pPr indent="-342900" lvl="4" marL="2286000" rtl="1" algn="r">
              <a:lnSpc>
                <a:spcPct val="90000"/>
              </a:lnSpc>
              <a:spcBef>
                <a:spcPts val="500"/>
              </a:spcBef>
              <a:spcAft>
                <a:spcPts val="0"/>
              </a:spcAft>
              <a:buClr>
                <a:schemeClr val="dk1"/>
              </a:buClr>
              <a:buSzPts val="1800"/>
              <a:buChar char="•"/>
              <a:defRPr/>
            </a:lvl5pPr>
            <a:lvl6pPr indent="-342900" lvl="5" marL="2743200" rtl="1" algn="r">
              <a:lnSpc>
                <a:spcPct val="90000"/>
              </a:lnSpc>
              <a:spcBef>
                <a:spcPts val="500"/>
              </a:spcBef>
              <a:spcAft>
                <a:spcPts val="0"/>
              </a:spcAft>
              <a:buClr>
                <a:schemeClr val="dk1"/>
              </a:buClr>
              <a:buSzPts val="1800"/>
              <a:buChar char="•"/>
              <a:defRPr/>
            </a:lvl6pPr>
            <a:lvl7pPr indent="-342900" lvl="6" marL="3200400" rtl="1" algn="r">
              <a:lnSpc>
                <a:spcPct val="90000"/>
              </a:lnSpc>
              <a:spcBef>
                <a:spcPts val="500"/>
              </a:spcBef>
              <a:spcAft>
                <a:spcPts val="0"/>
              </a:spcAft>
              <a:buClr>
                <a:schemeClr val="dk1"/>
              </a:buClr>
              <a:buSzPts val="1800"/>
              <a:buChar char="•"/>
              <a:defRPr/>
            </a:lvl7pPr>
            <a:lvl8pPr indent="-342900" lvl="7" marL="3657600" rtl="1" algn="r">
              <a:lnSpc>
                <a:spcPct val="90000"/>
              </a:lnSpc>
              <a:spcBef>
                <a:spcPts val="500"/>
              </a:spcBef>
              <a:spcAft>
                <a:spcPts val="0"/>
              </a:spcAft>
              <a:buClr>
                <a:schemeClr val="dk1"/>
              </a:buClr>
              <a:buSzPts val="1800"/>
              <a:buChar char="•"/>
              <a:defRPr/>
            </a:lvl8pPr>
            <a:lvl9pPr indent="-342900" lvl="8" marL="4114800" rtl="1" algn="r">
              <a:lnSpc>
                <a:spcPct val="90000"/>
              </a:lnSpc>
              <a:spcBef>
                <a:spcPts val="500"/>
              </a:spcBef>
              <a:spcAft>
                <a:spcPts val="0"/>
              </a:spcAft>
              <a:buClr>
                <a:schemeClr val="dk1"/>
              </a:buClr>
              <a:buSzPts val="1800"/>
              <a:buChar char="•"/>
              <a:defRPr/>
            </a:lvl9pPr>
          </a:lstStyle>
          <a:p/>
        </p:txBody>
      </p:sp>
      <p:sp>
        <p:nvSpPr>
          <p:cNvPr id="186" name="Google Shape;186;p24"/>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87" name="Google Shape;187;p24"/>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rtl="1" algn="ct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88" name="Google Shape;188;p24"/>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rtl="1" algn="r">
              <a:spcBef>
                <a:spcPts val="0"/>
              </a:spcBef>
              <a:buNone/>
              <a:defRPr/>
            </a:lvl1pPr>
            <a:lvl2pPr indent="0" lvl="1" marL="0" rtl="1" algn="r">
              <a:spcBef>
                <a:spcPts val="0"/>
              </a:spcBef>
              <a:buNone/>
              <a:defRPr/>
            </a:lvl2pPr>
            <a:lvl3pPr indent="0" lvl="2" marL="0" rtl="1" algn="r">
              <a:spcBef>
                <a:spcPts val="0"/>
              </a:spcBef>
              <a:buNone/>
              <a:defRPr/>
            </a:lvl3pPr>
            <a:lvl4pPr indent="0" lvl="3" marL="0" rtl="1" algn="r">
              <a:spcBef>
                <a:spcPts val="0"/>
              </a:spcBef>
              <a:buNone/>
              <a:defRPr/>
            </a:lvl4pPr>
            <a:lvl5pPr indent="0" lvl="4" marL="0" rtl="1" algn="r">
              <a:spcBef>
                <a:spcPts val="0"/>
              </a:spcBef>
              <a:buNone/>
              <a:defRPr/>
            </a:lvl5pPr>
            <a:lvl6pPr indent="0" lvl="5" marL="0" rtl="1" algn="r">
              <a:spcBef>
                <a:spcPts val="0"/>
              </a:spcBef>
              <a:buNone/>
              <a:defRPr/>
            </a:lvl6pPr>
            <a:lvl7pPr indent="0" lvl="6" marL="0" rtl="1" algn="r">
              <a:spcBef>
                <a:spcPts val="0"/>
              </a:spcBef>
              <a:buNone/>
              <a:defRPr/>
            </a:lvl7pPr>
            <a:lvl8pPr indent="0" lvl="7" marL="0" rtl="1" algn="r">
              <a:spcBef>
                <a:spcPts val="0"/>
              </a:spcBef>
              <a:buNone/>
              <a:defRPr/>
            </a:lvl8pPr>
            <a:lvl9pPr indent="0" lvl="8" marL="0" rtl="1" algn="r">
              <a:spcBef>
                <a:spcPts val="0"/>
              </a:spcBef>
              <a:buNone/>
              <a:defRPr/>
            </a:lvl9pPr>
          </a:lstStyle>
          <a:p>
            <a:pPr indent="0" lvl="0" marL="0" rtl="1" algn="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שני תכנים" type="twoObj">
  <p:cSld name="TWO_OBJECTS">
    <p:spTree>
      <p:nvGrpSpPr>
        <p:cNvPr id="54" name="Shape 54"/>
        <p:cNvGrpSpPr/>
        <p:nvPr/>
      </p:nvGrpSpPr>
      <p:grpSpPr>
        <a:xfrm>
          <a:off x="0" y="0"/>
          <a:ext cx="0" cy="0"/>
          <a:chOff x="0" y="0"/>
          <a:chExt cx="0" cy="0"/>
        </a:xfrm>
      </p:grpSpPr>
      <p:sp>
        <p:nvSpPr>
          <p:cNvPr id="55" name="Google Shape;55;p4"/>
          <p:cNvSpPr txBox="1"/>
          <p:nvPr>
            <p:ph type="title"/>
          </p:nvPr>
        </p:nvSpPr>
        <p:spPr>
          <a:xfrm>
            <a:off x="283442" y="274320"/>
            <a:ext cx="9997500" cy="1143000"/>
          </a:xfrm>
          <a:prstGeom prst="rect">
            <a:avLst/>
          </a:prstGeom>
          <a:noFill/>
          <a:ln>
            <a:noFill/>
          </a:ln>
        </p:spPr>
        <p:txBody>
          <a:bodyPr anchorCtr="0" anchor="ctr" bIns="45700" lIns="91425" spcFirstLastPara="1" rIns="91425" wrap="square" tIns="45700">
            <a:normAutofit/>
          </a:bodyPr>
          <a:lstStyle>
            <a:lvl1pPr lvl="0" rtl="1" algn="r">
              <a:spcBef>
                <a:spcPts val="0"/>
              </a:spcBef>
              <a:spcAft>
                <a:spcPts val="0"/>
              </a:spcAft>
              <a:buClr>
                <a:srgbClr val="7B3C16"/>
              </a:buClr>
              <a:buSzPts val="4300"/>
              <a:buFont typeface="Tahoma"/>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56" name="Google Shape;56;p4"/>
          <p:cNvSpPr txBox="1"/>
          <p:nvPr>
            <p:ph idx="1" type="body"/>
          </p:nvPr>
        </p:nvSpPr>
        <p:spPr>
          <a:xfrm>
            <a:off x="283442" y="1524000"/>
            <a:ext cx="4876800" cy="4663500"/>
          </a:xfrm>
          <a:prstGeom prst="rect">
            <a:avLst/>
          </a:prstGeom>
          <a:noFill/>
          <a:ln>
            <a:noFill/>
          </a:ln>
        </p:spPr>
        <p:txBody>
          <a:bodyPr anchorCtr="0" anchor="t" bIns="45700" lIns="91425" spcFirstLastPara="1" rIns="91425" wrap="square" tIns="45700">
            <a:normAutofit/>
          </a:bodyPr>
          <a:lstStyle>
            <a:lvl1pPr indent="-370840" lvl="0" marL="457200" rtl="1" algn="r">
              <a:lnSpc>
                <a:spcPct val="100000"/>
              </a:lnSpc>
              <a:spcBef>
                <a:spcPts val="600"/>
              </a:spcBef>
              <a:spcAft>
                <a:spcPts val="0"/>
              </a:spcAft>
              <a:buSzPts val="2240"/>
              <a:buChar char="⚫"/>
              <a:defRPr sz="2800"/>
            </a:lvl1pPr>
            <a:lvl2pPr indent="-381000" lvl="1" marL="914400" rtl="1" algn="r">
              <a:lnSpc>
                <a:spcPct val="100000"/>
              </a:lnSpc>
              <a:spcBef>
                <a:spcPts val="550"/>
              </a:spcBef>
              <a:spcAft>
                <a:spcPts val="0"/>
              </a:spcAft>
              <a:buSzPts val="2400"/>
              <a:buChar char="◦"/>
              <a:defRPr sz="2400"/>
            </a:lvl2pPr>
            <a:lvl3pPr indent="-355600" lvl="2" marL="1371600" rtl="1" algn="r">
              <a:lnSpc>
                <a:spcPct val="100000"/>
              </a:lnSpc>
              <a:spcBef>
                <a:spcPts val="400"/>
              </a:spcBef>
              <a:spcAft>
                <a:spcPts val="0"/>
              </a:spcAft>
              <a:buSzPts val="2000"/>
              <a:buChar char="●"/>
              <a:defRPr sz="2000"/>
            </a:lvl3pPr>
            <a:lvl4pPr indent="-342900" lvl="3" marL="1828800" rtl="1" algn="r">
              <a:lnSpc>
                <a:spcPct val="100000"/>
              </a:lnSpc>
              <a:spcBef>
                <a:spcPts val="360"/>
              </a:spcBef>
              <a:spcAft>
                <a:spcPts val="0"/>
              </a:spcAft>
              <a:buSzPts val="1800"/>
              <a:buChar char="●"/>
              <a:defRPr sz="1800"/>
            </a:lvl4pPr>
            <a:lvl5pPr indent="-342900" lvl="4" marL="2286000" rtl="1" algn="r">
              <a:lnSpc>
                <a:spcPct val="100000"/>
              </a:lnSpc>
              <a:spcBef>
                <a:spcPts val="360"/>
              </a:spcBef>
              <a:spcAft>
                <a:spcPts val="0"/>
              </a:spcAft>
              <a:buSzPts val="1800"/>
              <a:buChar char="●"/>
              <a:defRPr sz="18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57" name="Google Shape;57;p4"/>
          <p:cNvSpPr txBox="1"/>
          <p:nvPr>
            <p:ph idx="2" type="body"/>
          </p:nvPr>
        </p:nvSpPr>
        <p:spPr>
          <a:xfrm>
            <a:off x="5404082" y="1524000"/>
            <a:ext cx="4876800" cy="4663500"/>
          </a:xfrm>
          <a:prstGeom prst="rect">
            <a:avLst/>
          </a:prstGeom>
          <a:noFill/>
          <a:ln>
            <a:noFill/>
          </a:ln>
        </p:spPr>
        <p:txBody>
          <a:bodyPr anchorCtr="0" anchor="t" bIns="45700" lIns="91425" spcFirstLastPara="1" rIns="91425" wrap="square" tIns="45700">
            <a:normAutofit/>
          </a:bodyPr>
          <a:lstStyle>
            <a:lvl1pPr indent="-370840" lvl="0" marL="457200" rtl="1" algn="r">
              <a:lnSpc>
                <a:spcPct val="100000"/>
              </a:lnSpc>
              <a:spcBef>
                <a:spcPts val="600"/>
              </a:spcBef>
              <a:spcAft>
                <a:spcPts val="0"/>
              </a:spcAft>
              <a:buSzPts val="2240"/>
              <a:buChar char="⚫"/>
              <a:defRPr sz="2800"/>
            </a:lvl1pPr>
            <a:lvl2pPr indent="-381000" lvl="1" marL="914400" rtl="1" algn="r">
              <a:lnSpc>
                <a:spcPct val="100000"/>
              </a:lnSpc>
              <a:spcBef>
                <a:spcPts val="550"/>
              </a:spcBef>
              <a:spcAft>
                <a:spcPts val="0"/>
              </a:spcAft>
              <a:buSzPts val="2400"/>
              <a:buChar char="◦"/>
              <a:defRPr sz="2400"/>
            </a:lvl2pPr>
            <a:lvl3pPr indent="-355600" lvl="2" marL="1371600" rtl="1" algn="r">
              <a:lnSpc>
                <a:spcPct val="100000"/>
              </a:lnSpc>
              <a:spcBef>
                <a:spcPts val="400"/>
              </a:spcBef>
              <a:spcAft>
                <a:spcPts val="0"/>
              </a:spcAft>
              <a:buSzPts val="2000"/>
              <a:buChar char="●"/>
              <a:defRPr sz="2000"/>
            </a:lvl3pPr>
            <a:lvl4pPr indent="-342900" lvl="3" marL="1828800" rtl="1" algn="r">
              <a:lnSpc>
                <a:spcPct val="100000"/>
              </a:lnSpc>
              <a:spcBef>
                <a:spcPts val="360"/>
              </a:spcBef>
              <a:spcAft>
                <a:spcPts val="0"/>
              </a:spcAft>
              <a:buSzPts val="1800"/>
              <a:buChar char="●"/>
              <a:defRPr sz="1800"/>
            </a:lvl4pPr>
            <a:lvl5pPr indent="-342900" lvl="4" marL="2286000" rtl="1" algn="r">
              <a:lnSpc>
                <a:spcPct val="100000"/>
              </a:lnSpc>
              <a:spcBef>
                <a:spcPts val="360"/>
              </a:spcBef>
              <a:spcAft>
                <a:spcPts val="0"/>
              </a:spcAft>
              <a:buSzPts val="1800"/>
              <a:buChar char="●"/>
              <a:defRPr sz="18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58" name="Google Shape;58;p4"/>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59" name="Google Shape;59;p4"/>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0" name="Google Shape;60;p4"/>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sz="1100">
                <a:solidFill>
                  <a:schemeClr val="dk2"/>
                </a:solidFill>
                <a:latin typeface="Tahoma"/>
                <a:ea typeface="Tahoma"/>
                <a:cs typeface="Tahoma"/>
                <a:sym typeface="Tahoma"/>
              </a:defRPr>
            </a:lvl1pPr>
            <a:lvl2pPr indent="0" lvl="1" marL="0" rtl="1" algn="ctr">
              <a:spcBef>
                <a:spcPts val="0"/>
              </a:spcBef>
              <a:buNone/>
              <a:defRPr sz="1100">
                <a:solidFill>
                  <a:schemeClr val="dk2"/>
                </a:solidFill>
                <a:latin typeface="Tahoma"/>
                <a:ea typeface="Tahoma"/>
                <a:cs typeface="Tahoma"/>
                <a:sym typeface="Tahoma"/>
              </a:defRPr>
            </a:lvl2pPr>
            <a:lvl3pPr indent="0" lvl="2" marL="0" rtl="1" algn="ctr">
              <a:spcBef>
                <a:spcPts val="0"/>
              </a:spcBef>
              <a:buNone/>
              <a:defRPr sz="1100">
                <a:solidFill>
                  <a:schemeClr val="dk2"/>
                </a:solidFill>
                <a:latin typeface="Tahoma"/>
                <a:ea typeface="Tahoma"/>
                <a:cs typeface="Tahoma"/>
                <a:sym typeface="Tahoma"/>
              </a:defRPr>
            </a:lvl3pPr>
            <a:lvl4pPr indent="0" lvl="3" marL="0" rtl="1" algn="ctr">
              <a:spcBef>
                <a:spcPts val="0"/>
              </a:spcBef>
              <a:buNone/>
              <a:defRPr sz="1100">
                <a:solidFill>
                  <a:schemeClr val="dk2"/>
                </a:solidFill>
                <a:latin typeface="Tahoma"/>
                <a:ea typeface="Tahoma"/>
                <a:cs typeface="Tahoma"/>
                <a:sym typeface="Tahoma"/>
              </a:defRPr>
            </a:lvl4pPr>
            <a:lvl5pPr indent="0" lvl="4" marL="0" rtl="1" algn="ctr">
              <a:spcBef>
                <a:spcPts val="0"/>
              </a:spcBef>
              <a:buNone/>
              <a:defRPr sz="1100">
                <a:solidFill>
                  <a:schemeClr val="dk2"/>
                </a:solidFill>
                <a:latin typeface="Tahoma"/>
                <a:ea typeface="Tahoma"/>
                <a:cs typeface="Tahoma"/>
                <a:sym typeface="Tahoma"/>
              </a:defRPr>
            </a:lvl5pPr>
            <a:lvl6pPr indent="0" lvl="5" marL="0" rtl="1" algn="ctr">
              <a:spcBef>
                <a:spcPts val="0"/>
              </a:spcBef>
              <a:buNone/>
              <a:defRPr sz="1100">
                <a:solidFill>
                  <a:schemeClr val="dk2"/>
                </a:solidFill>
                <a:latin typeface="Tahoma"/>
                <a:ea typeface="Tahoma"/>
                <a:cs typeface="Tahoma"/>
                <a:sym typeface="Tahoma"/>
              </a:defRPr>
            </a:lvl6pPr>
            <a:lvl7pPr indent="0" lvl="6" marL="0" rtl="1" algn="ctr">
              <a:spcBef>
                <a:spcPts val="0"/>
              </a:spcBef>
              <a:buNone/>
              <a:defRPr sz="1100">
                <a:solidFill>
                  <a:schemeClr val="dk2"/>
                </a:solidFill>
                <a:latin typeface="Tahoma"/>
                <a:ea typeface="Tahoma"/>
                <a:cs typeface="Tahoma"/>
                <a:sym typeface="Tahoma"/>
              </a:defRPr>
            </a:lvl7pPr>
            <a:lvl8pPr indent="0" lvl="7" marL="0" rtl="1" algn="ctr">
              <a:spcBef>
                <a:spcPts val="0"/>
              </a:spcBef>
              <a:buNone/>
              <a:defRPr sz="1100">
                <a:solidFill>
                  <a:schemeClr val="dk2"/>
                </a:solidFill>
                <a:latin typeface="Tahoma"/>
                <a:ea typeface="Tahoma"/>
                <a:cs typeface="Tahoma"/>
                <a:sym typeface="Tahoma"/>
              </a:defRPr>
            </a:lvl8pPr>
            <a:lvl9pPr indent="0" lvl="8" marL="0" rtl="1" algn="ctr">
              <a:spcBef>
                <a:spcPts val="0"/>
              </a:spcBef>
              <a:buNone/>
              <a:defRPr sz="1100">
                <a:solidFill>
                  <a:schemeClr val="dk2"/>
                </a:solidFill>
                <a:latin typeface="Tahoma"/>
                <a:ea typeface="Tahoma"/>
                <a:cs typeface="Tahoma"/>
                <a:sym typeface="Tahoma"/>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מקטע עליונה" type="secHead">
  <p:cSld name="SECTION_HEADER">
    <p:spTree>
      <p:nvGrpSpPr>
        <p:cNvPr id="61" name="Shape 61"/>
        <p:cNvGrpSpPr/>
        <p:nvPr/>
      </p:nvGrpSpPr>
      <p:grpSpPr>
        <a:xfrm>
          <a:off x="0" y="0"/>
          <a:ext cx="0" cy="0"/>
          <a:chOff x="0" y="0"/>
          <a:chExt cx="0" cy="0"/>
        </a:xfrm>
      </p:grpSpPr>
      <p:sp>
        <p:nvSpPr>
          <p:cNvPr id="62" name="Google Shape;62;p5"/>
          <p:cNvSpPr txBox="1"/>
          <p:nvPr>
            <p:ph type="title"/>
          </p:nvPr>
        </p:nvSpPr>
        <p:spPr>
          <a:xfrm>
            <a:off x="1754658" y="2600325"/>
            <a:ext cx="8534400" cy="2286000"/>
          </a:xfrm>
          <a:prstGeom prst="rect">
            <a:avLst/>
          </a:prstGeom>
          <a:noFill/>
          <a:ln>
            <a:noFill/>
          </a:ln>
        </p:spPr>
        <p:txBody>
          <a:bodyPr anchorCtr="0" anchor="t" bIns="45700" lIns="91425" spcFirstLastPara="1" rIns="91425" wrap="square" tIns="45700">
            <a:normAutofit/>
          </a:bodyPr>
          <a:lstStyle>
            <a:lvl1pPr lvl="0" rtl="1" algn="r">
              <a:lnSpc>
                <a:spcPct val="112500"/>
              </a:lnSpc>
              <a:spcBef>
                <a:spcPts val="0"/>
              </a:spcBef>
              <a:spcAft>
                <a:spcPts val="0"/>
              </a:spcAft>
              <a:buClr>
                <a:srgbClr val="7B3C16"/>
              </a:buClr>
              <a:buSzPts val="4000"/>
              <a:buFont typeface="Tahoma"/>
              <a:buNone/>
              <a:defRPr b="1" sz="40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3" name="Google Shape;63;p5"/>
          <p:cNvSpPr txBox="1"/>
          <p:nvPr>
            <p:ph idx="1" type="body"/>
          </p:nvPr>
        </p:nvSpPr>
        <p:spPr>
          <a:xfrm>
            <a:off x="1754658" y="1066800"/>
            <a:ext cx="8534400" cy="1509600"/>
          </a:xfrm>
          <a:prstGeom prst="rect">
            <a:avLst/>
          </a:prstGeom>
          <a:noFill/>
          <a:ln>
            <a:noFill/>
          </a:ln>
        </p:spPr>
        <p:txBody>
          <a:bodyPr anchorCtr="0" anchor="b" bIns="45700" lIns="91425" spcFirstLastPara="1" rIns="91425" wrap="square" tIns="45700">
            <a:normAutofit/>
          </a:bodyPr>
          <a:lstStyle>
            <a:lvl1pPr indent="-228600" lvl="0" marL="457200" rtl="1" algn="r">
              <a:lnSpc>
                <a:spcPct val="115000"/>
              </a:lnSpc>
              <a:spcBef>
                <a:spcPts val="0"/>
              </a:spcBef>
              <a:spcAft>
                <a:spcPts val="0"/>
              </a:spcAft>
              <a:buSzPts val="1600"/>
              <a:buNone/>
              <a:defRPr sz="2000">
                <a:solidFill>
                  <a:srgbClr val="48332C"/>
                </a:solidFill>
              </a:defRPr>
            </a:lvl1pPr>
            <a:lvl2pPr indent="-228600" lvl="1" marL="914400" rtl="1" algn="r">
              <a:lnSpc>
                <a:spcPct val="100000"/>
              </a:lnSpc>
              <a:spcBef>
                <a:spcPts val="550"/>
              </a:spcBef>
              <a:spcAft>
                <a:spcPts val="0"/>
              </a:spcAft>
              <a:buSzPts val="1800"/>
              <a:buNone/>
              <a:defRPr sz="1800">
                <a:solidFill>
                  <a:srgbClr val="888888"/>
                </a:solidFill>
              </a:defRPr>
            </a:lvl2pPr>
            <a:lvl3pPr indent="-228600" lvl="2" marL="1371600" rtl="1" algn="r">
              <a:lnSpc>
                <a:spcPct val="100000"/>
              </a:lnSpc>
              <a:spcBef>
                <a:spcPts val="320"/>
              </a:spcBef>
              <a:spcAft>
                <a:spcPts val="0"/>
              </a:spcAft>
              <a:buSzPts val="1600"/>
              <a:buNone/>
              <a:defRPr sz="1600">
                <a:solidFill>
                  <a:srgbClr val="888888"/>
                </a:solidFill>
              </a:defRPr>
            </a:lvl3pPr>
            <a:lvl4pPr indent="-228600" lvl="3" marL="1828800" rtl="1" algn="r">
              <a:lnSpc>
                <a:spcPct val="100000"/>
              </a:lnSpc>
              <a:spcBef>
                <a:spcPts val="280"/>
              </a:spcBef>
              <a:spcAft>
                <a:spcPts val="0"/>
              </a:spcAft>
              <a:buSzPts val="1400"/>
              <a:buNone/>
              <a:defRPr sz="1400">
                <a:solidFill>
                  <a:srgbClr val="888888"/>
                </a:solidFill>
              </a:defRPr>
            </a:lvl4pPr>
            <a:lvl5pPr indent="-228600" lvl="4" marL="2286000" rtl="1" algn="r">
              <a:lnSpc>
                <a:spcPct val="100000"/>
              </a:lnSpc>
              <a:spcBef>
                <a:spcPts val="280"/>
              </a:spcBef>
              <a:spcAft>
                <a:spcPts val="0"/>
              </a:spcAft>
              <a:buSzPts val="1400"/>
              <a:buNone/>
              <a:defRPr sz="1400">
                <a:solidFill>
                  <a:srgbClr val="888888"/>
                </a:solidFill>
              </a:defRPr>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64" name="Google Shape;64;p5"/>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5" name="Google Shape;65;p5"/>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66" name="Google Shape;66;p5"/>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השוואה" showMasterSp="0" type="twoTxTwoObj">
  <p:cSld name="TWO_OBJECTS_WITH_TEXT">
    <p:bg>
      <p:bgPr>
        <a:solidFill>
          <a:srgbClr val="E0CAA2"/>
        </a:solidFill>
      </p:bgPr>
    </p:bg>
    <p:spTree>
      <p:nvGrpSpPr>
        <p:cNvPr id="67" name="Shape 67"/>
        <p:cNvGrpSpPr/>
        <p:nvPr/>
      </p:nvGrpSpPr>
      <p:grpSpPr>
        <a:xfrm>
          <a:off x="0" y="0"/>
          <a:ext cx="0" cy="0"/>
          <a:chOff x="0" y="0"/>
          <a:chExt cx="0" cy="0"/>
        </a:xfrm>
      </p:grpSpPr>
      <p:sp>
        <p:nvSpPr>
          <p:cNvPr id="68" name="Google Shape;68;p6"/>
          <p:cNvSpPr txBox="1"/>
          <p:nvPr>
            <p:ph type="title"/>
          </p:nvPr>
        </p:nvSpPr>
        <p:spPr>
          <a:xfrm>
            <a:off x="609600" y="5160336"/>
            <a:ext cx="10972800" cy="1143000"/>
          </a:xfrm>
          <a:prstGeom prst="rect">
            <a:avLst/>
          </a:prstGeom>
          <a:noFill/>
          <a:ln>
            <a:noFill/>
          </a:ln>
        </p:spPr>
        <p:txBody>
          <a:bodyPr anchorCtr="0" anchor="ctr" bIns="45700" lIns="91425" spcFirstLastPara="1" rIns="91425" wrap="square" tIns="45700">
            <a:normAutofit/>
          </a:bodyPr>
          <a:lstStyle>
            <a:lvl1pPr lvl="0" rtl="1" algn="ctr">
              <a:lnSpc>
                <a:spcPct val="111111"/>
              </a:lnSpc>
              <a:spcBef>
                <a:spcPts val="0"/>
              </a:spcBef>
              <a:spcAft>
                <a:spcPts val="0"/>
              </a:spcAft>
              <a:buClr>
                <a:srgbClr val="7B3C16"/>
              </a:buClr>
              <a:buSzPts val="4500"/>
              <a:buFont typeface="Tahoma"/>
              <a:buNone/>
              <a:defRPr b="1" sz="45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69" name="Google Shape;69;p6"/>
          <p:cNvSpPr txBox="1"/>
          <p:nvPr>
            <p:ph idx="1" type="body"/>
          </p:nvPr>
        </p:nvSpPr>
        <p:spPr>
          <a:xfrm>
            <a:off x="609600" y="328278"/>
            <a:ext cx="5364600" cy="640200"/>
          </a:xfrm>
          <a:prstGeom prst="rect">
            <a:avLst/>
          </a:prstGeom>
          <a:noFill/>
          <a:ln cap="flat" cmpd="sng" w="10775">
            <a:solidFill>
              <a:schemeClr val="lt1"/>
            </a:solidFill>
            <a:prstDash val="solid"/>
            <a:miter lim="800000"/>
            <a:headEnd len="sm" w="sm" type="none"/>
            <a:tailEnd len="sm" w="sm" type="none"/>
          </a:ln>
        </p:spPr>
        <p:txBody>
          <a:bodyPr anchorCtr="0" anchor="ctr" bIns="45700" lIns="91425" spcFirstLastPara="1" rIns="91425" wrap="square" tIns="45700">
            <a:normAutofit/>
          </a:bodyPr>
          <a:lstStyle>
            <a:lvl1pPr indent="-228600" lvl="0" marL="457200" rtl="1" algn="r">
              <a:lnSpc>
                <a:spcPct val="100000"/>
              </a:lnSpc>
              <a:spcBef>
                <a:spcPts val="100"/>
              </a:spcBef>
              <a:spcAft>
                <a:spcPts val="0"/>
              </a:spcAft>
              <a:buSzPts val="1520"/>
              <a:buNone/>
              <a:defRPr b="1" sz="1900">
                <a:solidFill>
                  <a:srgbClr val="345D7E"/>
                </a:solidFill>
              </a:defRPr>
            </a:lvl1pPr>
            <a:lvl2pPr indent="-228600" lvl="1" marL="914400" rtl="1" algn="r">
              <a:lnSpc>
                <a:spcPct val="100000"/>
              </a:lnSpc>
              <a:spcBef>
                <a:spcPts val="550"/>
              </a:spcBef>
              <a:spcAft>
                <a:spcPts val="0"/>
              </a:spcAft>
              <a:buSzPts val="2000"/>
              <a:buNone/>
              <a:defRPr b="1" sz="2000"/>
            </a:lvl2pPr>
            <a:lvl3pPr indent="-228600" lvl="2" marL="1371600" rtl="1" algn="r">
              <a:lnSpc>
                <a:spcPct val="100000"/>
              </a:lnSpc>
              <a:spcBef>
                <a:spcPts val="360"/>
              </a:spcBef>
              <a:spcAft>
                <a:spcPts val="0"/>
              </a:spcAft>
              <a:buSzPts val="1800"/>
              <a:buNone/>
              <a:defRPr b="1" sz="1800"/>
            </a:lvl3pPr>
            <a:lvl4pPr indent="-228600" lvl="3" marL="1828800" rtl="1" algn="r">
              <a:lnSpc>
                <a:spcPct val="100000"/>
              </a:lnSpc>
              <a:spcBef>
                <a:spcPts val="320"/>
              </a:spcBef>
              <a:spcAft>
                <a:spcPts val="0"/>
              </a:spcAft>
              <a:buSzPts val="1600"/>
              <a:buNone/>
              <a:defRPr b="1" sz="1600"/>
            </a:lvl4pPr>
            <a:lvl5pPr indent="-228600" lvl="4" marL="2286000" rtl="1" algn="r">
              <a:lnSpc>
                <a:spcPct val="100000"/>
              </a:lnSpc>
              <a:spcBef>
                <a:spcPts val="320"/>
              </a:spcBef>
              <a:spcAft>
                <a:spcPts val="0"/>
              </a:spcAft>
              <a:buSzPts val="1600"/>
              <a:buNone/>
              <a:defRPr b="1" sz="16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70" name="Google Shape;70;p6"/>
          <p:cNvSpPr txBox="1"/>
          <p:nvPr>
            <p:ph idx="2" type="body"/>
          </p:nvPr>
        </p:nvSpPr>
        <p:spPr>
          <a:xfrm>
            <a:off x="609600" y="969336"/>
            <a:ext cx="5364600" cy="4114800"/>
          </a:xfrm>
          <a:prstGeom prst="rect">
            <a:avLst/>
          </a:prstGeom>
          <a:noFill/>
          <a:ln cap="flat" cmpd="sng" w="10775">
            <a:solidFill>
              <a:schemeClr val="lt1"/>
            </a:solidFill>
            <a:prstDash val="dash"/>
            <a:miter lim="800000"/>
            <a:headEnd len="sm" w="sm" type="none"/>
            <a:tailEnd len="sm" w="sm" type="none"/>
          </a:ln>
        </p:spPr>
        <p:txBody>
          <a:bodyPr anchorCtr="0" anchor="t" bIns="45700" lIns="91425" spcFirstLastPara="1" rIns="91425" wrap="square" tIns="45700">
            <a:normAutofit/>
          </a:bodyPr>
          <a:lstStyle>
            <a:lvl1pPr indent="-350520" lvl="0" marL="457200" rtl="1" algn="r">
              <a:lnSpc>
                <a:spcPct val="100000"/>
              </a:lnSpc>
              <a:spcBef>
                <a:spcPts val="700"/>
              </a:spcBef>
              <a:spcAft>
                <a:spcPts val="0"/>
              </a:spcAft>
              <a:buSzPts val="1920"/>
              <a:buChar char="⚫"/>
              <a:defRPr sz="2400"/>
            </a:lvl1pPr>
            <a:lvl2pPr indent="-355600" lvl="1" marL="914400" rtl="1" algn="r">
              <a:lnSpc>
                <a:spcPct val="100000"/>
              </a:lnSpc>
              <a:spcBef>
                <a:spcPts val="700"/>
              </a:spcBef>
              <a:spcAft>
                <a:spcPts val="0"/>
              </a:spcAft>
              <a:buSzPts val="2000"/>
              <a:buChar char="◦"/>
              <a:defRPr sz="2000"/>
            </a:lvl2pPr>
            <a:lvl3pPr indent="-342900" lvl="2" marL="1371600" rtl="1" algn="r">
              <a:lnSpc>
                <a:spcPct val="100000"/>
              </a:lnSpc>
              <a:spcBef>
                <a:spcPts val="700"/>
              </a:spcBef>
              <a:spcAft>
                <a:spcPts val="0"/>
              </a:spcAft>
              <a:buSzPts val="1800"/>
              <a:buChar char="●"/>
              <a:defRPr sz="1800"/>
            </a:lvl3pPr>
            <a:lvl4pPr indent="-330200" lvl="3" marL="1828800" rtl="1" algn="r">
              <a:lnSpc>
                <a:spcPct val="100000"/>
              </a:lnSpc>
              <a:spcBef>
                <a:spcPts val="700"/>
              </a:spcBef>
              <a:spcAft>
                <a:spcPts val="0"/>
              </a:spcAft>
              <a:buSzPts val="1600"/>
              <a:buChar char="●"/>
              <a:defRPr sz="1600"/>
            </a:lvl4pPr>
            <a:lvl5pPr indent="-330200" lvl="4" marL="2286000" rtl="1" algn="r">
              <a:lnSpc>
                <a:spcPct val="100000"/>
              </a:lnSpc>
              <a:spcBef>
                <a:spcPts val="700"/>
              </a:spcBef>
              <a:spcAft>
                <a:spcPts val="0"/>
              </a:spcAft>
              <a:buSzPts val="1600"/>
              <a:buChar char="●"/>
              <a:defRPr sz="16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71" name="Google Shape;71;p6"/>
          <p:cNvSpPr txBox="1"/>
          <p:nvPr>
            <p:ph idx="3" type="body"/>
          </p:nvPr>
        </p:nvSpPr>
        <p:spPr>
          <a:xfrm>
            <a:off x="6217920" y="328278"/>
            <a:ext cx="5364600" cy="640200"/>
          </a:xfrm>
          <a:prstGeom prst="rect">
            <a:avLst/>
          </a:prstGeom>
          <a:noFill/>
          <a:ln cap="flat" cmpd="sng" w="10775">
            <a:solidFill>
              <a:schemeClr val="lt1"/>
            </a:solidFill>
            <a:prstDash val="solid"/>
            <a:miter lim="800000"/>
            <a:headEnd len="sm" w="sm" type="none"/>
            <a:tailEnd len="sm" w="sm" type="none"/>
          </a:ln>
        </p:spPr>
        <p:txBody>
          <a:bodyPr anchorCtr="0" anchor="ctr" bIns="45700" lIns="91425" spcFirstLastPara="1" rIns="91425" wrap="square" tIns="45700">
            <a:normAutofit/>
          </a:bodyPr>
          <a:lstStyle>
            <a:lvl1pPr indent="-228600" lvl="0" marL="457200" rtl="1" algn="r">
              <a:lnSpc>
                <a:spcPct val="100000"/>
              </a:lnSpc>
              <a:spcBef>
                <a:spcPts val="100"/>
              </a:spcBef>
              <a:spcAft>
                <a:spcPts val="0"/>
              </a:spcAft>
              <a:buSzPts val="1520"/>
              <a:buNone/>
              <a:defRPr b="1" sz="1900">
                <a:solidFill>
                  <a:srgbClr val="345D7E"/>
                </a:solidFill>
              </a:defRPr>
            </a:lvl1pPr>
            <a:lvl2pPr indent="-228600" lvl="1" marL="914400" rtl="1" algn="r">
              <a:lnSpc>
                <a:spcPct val="100000"/>
              </a:lnSpc>
              <a:spcBef>
                <a:spcPts val="550"/>
              </a:spcBef>
              <a:spcAft>
                <a:spcPts val="0"/>
              </a:spcAft>
              <a:buSzPts val="2000"/>
              <a:buNone/>
              <a:defRPr b="1" sz="2000"/>
            </a:lvl2pPr>
            <a:lvl3pPr indent="-228600" lvl="2" marL="1371600" rtl="1" algn="r">
              <a:lnSpc>
                <a:spcPct val="100000"/>
              </a:lnSpc>
              <a:spcBef>
                <a:spcPts val="360"/>
              </a:spcBef>
              <a:spcAft>
                <a:spcPts val="0"/>
              </a:spcAft>
              <a:buSzPts val="1800"/>
              <a:buNone/>
              <a:defRPr b="1" sz="1800"/>
            </a:lvl3pPr>
            <a:lvl4pPr indent="-228600" lvl="3" marL="1828800" rtl="1" algn="r">
              <a:lnSpc>
                <a:spcPct val="100000"/>
              </a:lnSpc>
              <a:spcBef>
                <a:spcPts val="320"/>
              </a:spcBef>
              <a:spcAft>
                <a:spcPts val="0"/>
              </a:spcAft>
              <a:buSzPts val="1600"/>
              <a:buNone/>
              <a:defRPr b="1" sz="1600"/>
            </a:lvl4pPr>
            <a:lvl5pPr indent="-228600" lvl="4" marL="2286000" rtl="1" algn="r">
              <a:lnSpc>
                <a:spcPct val="100000"/>
              </a:lnSpc>
              <a:spcBef>
                <a:spcPts val="320"/>
              </a:spcBef>
              <a:spcAft>
                <a:spcPts val="0"/>
              </a:spcAft>
              <a:buSzPts val="1600"/>
              <a:buNone/>
              <a:defRPr b="1" sz="16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72" name="Google Shape;72;p6"/>
          <p:cNvSpPr txBox="1"/>
          <p:nvPr>
            <p:ph idx="4" type="body"/>
          </p:nvPr>
        </p:nvSpPr>
        <p:spPr>
          <a:xfrm>
            <a:off x="6217920" y="969336"/>
            <a:ext cx="5364600" cy="4114800"/>
          </a:xfrm>
          <a:prstGeom prst="rect">
            <a:avLst/>
          </a:prstGeom>
          <a:noFill/>
          <a:ln cap="flat" cmpd="sng" w="10775">
            <a:solidFill>
              <a:schemeClr val="lt1"/>
            </a:solidFill>
            <a:prstDash val="dash"/>
            <a:miter lim="800000"/>
            <a:headEnd len="sm" w="sm" type="none"/>
            <a:tailEnd len="sm" w="sm" type="none"/>
          </a:ln>
        </p:spPr>
        <p:txBody>
          <a:bodyPr anchorCtr="0" anchor="t" bIns="45700" lIns="91425" spcFirstLastPara="1" rIns="91425" wrap="square" tIns="45700">
            <a:normAutofit/>
          </a:bodyPr>
          <a:lstStyle>
            <a:lvl1pPr indent="-350520" lvl="0" marL="457200" rtl="1" algn="r">
              <a:lnSpc>
                <a:spcPct val="100000"/>
              </a:lnSpc>
              <a:spcBef>
                <a:spcPts val="700"/>
              </a:spcBef>
              <a:spcAft>
                <a:spcPts val="0"/>
              </a:spcAft>
              <a:buSzPts val="1920"/>
              <a:buChar char="⚫"/>
              <a:defRPr sz="2400"/>
            </a:lvl1pPr>
            <a:lvl2pPr indent="-355600" lvl="1" marL="914400" rtl="1" algn="r">
              <a:lnSpc>
                <a:spcPct val="100000"/>
              </a:lnSpc>
              <a:spcBef>
                <a:spcPts val="700"/>
              </a:spcBef>
              <a:spcAft>
                <a:spcPts val="0"/>
              </a:spcAft>
              <a:buSzPts val="2000"/>
              <a:buChar char="◦"/>
              <a:defRPr sz="2000"/>
            </a:lvl2pPr>
            <a:lvl3pPr indent="-342900" lvl="2" marL="1371600" rtl="1" algn="r">
              <a:lnSpc>
                <a:spcPct val="100000"/>
              </a:lnSpc>
              <a:spcBef>
                <a:spcPts val="700"/>
              </a:spcBef>
              <a:spcAft>
                <a:spcPts val="0"/>
              </a:spcAft>
              <a:buSzPts val="1800"/>
              <a:buChar char="●"/>
              <a:defRPr sz="1800"/>
            </a:lvl3pPr>
            <a:lvl4pPr indent="-330200" lvl="3" marL="1828800" rtl="1" algn="r">
              <a:lnSpc>
                <a:spcPct val="100000"/>
              </a:lnSpc>
              <a:spcBef>
                <a:spcPts val="700"/>
              </a:spcBef>
              <a:spcAft>
                <a:spcPts val="0"/>
              </a:spcAft>
              <a:buSzPts val="1600"/>
              <a:buChar char="●"/>
              <a:defRPr sz="1600"/>
            </a:lvl4pPr>
            <a:lvl5pPr indent="-330200" lvl="4" marL="2286000" rtl="1" algn="r">
              <a:lnSpc>
                <a:spcPct val="100000"/>
              </a:lnSpc>
              <a:spcBef>
                <a:spcPts val="700"/>
              </a:spcBef>
              <a:spcAft>
                <a:spcPts val="0"/>
              </a:spcAft>
              <a:buSzPts val="1600"/>
              <a:buChar char="●"/>
              <a:defRPr sz="16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73" name="Google Shape;73;p6"/>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4" name="Google Shape;74;p6"/>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5" name="Google Shape;75;p6"/>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כותרת בלבד" type="titleOnly">
  <p:cSld name="TITLE_ONLY">
    <p:spTree>
      <p:nvGrpSpPr>
        <p:cNvPr id="76" name="Shape 76"/>
        <p:cNvGrpSpPr/>
        <p:nvPr/>
      </p:nvGrpSpPr>
      <p:grpSpPr>
        <a:xfrm>
          <a:off x="0" y="0"/>
          <a:ext cx="0" cy="0"/>
          <a:chOff x="0" y="0"/>
          <a:chExt cx="0" cy="0"/>
        </a:xfrm>
      </p:grpSpPr>
      <p:sp>
        <p:nvSpPr>
          <p:cNvPr id="77" name="Google Shape;77;p7"/>
          <p:cNvSpPr txBox="1"/>
          <p:nvPr>
            <p:ph type="title"/>
          </p:nvPr>
        </p:nvSpPr>
        <p:spPr>
          <a:xfrm>
            <a:off x="282661" y="274320"/>
            <a:ext cx="9997500" cy="1143000"/>
          </a:xfrm>
          <a:prstGeom prst="rect">
            <a:avLst/>
          </a:prstGeom>
          <a:noFill/>
          <a:ln>
            <a:noFill/>
          </a:ln>
        </p:spPr>
        <p:txBody>
          <a:bodyPr anchorCtr="0" anchor="ctr" bIns="45700" lIns="91425" spcFirstLastPara="1" rIns="91425" wrap="square" tIns="45700">
            <a:normAutofit/>
          </a:bodyPr>
          <a:lstStyle>
            <a:lvl1pPr lvl="0" rtl="1" algn="r">
              <a:spcBef>
                <a:spcPts val="0"/>
              </a:spcBef>
              <a:spcAft>
                <a:spcPts val="0"/>
              </a:spcAft>
              <a:buClr>
                <a:srgbClr val="7B3C16"/>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78" name="Google Shape;78;p7"/>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79" name="Google Shape;79;p7"/>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80" name="Google Shape;80;p7"/>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ריק" type="blank">
  <p:cSld name="BLANK">
    <p:spTree>
      <p:nvGrpSpPr>
        <p:cNvPr id="81" name="Shape 81"/>
        <p:cNvGrpSpPr/>
        <p:nvPr/>
      </p:nvGrpSpPr>
      <p:grpSpPr>
        <a:xfrm>
          <a:off x="0" y="0"/>
          <a:ext cx="0" cy="0"/>
          <a:chOff x="0" y="0"/>
          <a:chExt cx="0" cy="0"/>
        </a:xfrm>
      </p:grpSpPr>
      <p:sp>
        <p:nvSpPr>
          <p:cNvPr id="82" name="Google Shape;82;p8"/>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83" name="Google Shape;83;p8"/>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84" name="Google Shape;84;p8"/>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וכן עם כיתוב" showMasterSp="0" type="objTx">
  <p:cSld name="OBJECT_WITH_CAPTION_TEXT">
    <p:bg>
      <p:bgPr>
        <a:solidFill>
          <a:srgbClr val="E0CAA2"/>
        </a:solidFill>
      </p:bgPr>
    </p:bg>
    <p:spTree>
      <p:nvGrpSpPr>
        <p:cNvPr id="85" name="Shape 85"/>
        <p:cNvGrpSpPr/>
        <p:nvPr/>
      </p:nvGrpSpPr>
      <p:grpSpPr>
        <a:xfrm>
          <a:off x="0" y="0"/>
          <a:ext cx="0" cy="0"/>
          <a:chOff x="0" y="0"/>
          <a:chExt cx="0" cy="0"/>
        </a:xfrm>
      </p:grpSpPr>
      <p:sp>
        <p:nvSpPr>
          <p:cNvPr id="86" name="Google Shape;86;p9"/>
          <p:cNvSpPr txBox="1"/>
          <p:nvPr>
            <p:ph type="title"/>
          </p:nvPr>
        </p:nvSpPr>
        <p:spPr>
          <a:xfrm>
            <a:off x="6386289" y="216778"/>
            <a:ext cx="5079900" cy="1162200"/>
          </a:xfrm>
          <a:prstGeom prst="rect">
            <a:avLst/>
          </a:prstGeom>
          <a:noFill/>
          <a:ln>
            <a:noFill/>
          </a:ln>
        </p:spPr>
        <p:txBody>
          <a:bodyPr anchorCtr="0" anchor="b" bIns="45700" lIns="91425" spcFirstLastPara="1" rIns="91425" wrap="square" tIns="45700">
            <a:normAutofit/>
          </a:bodyPr>
          <a:lstStyle>
            <a:lvl1pPr lvl="0" rtl="1" algn="r">
              <a:lnSpc>
                <a:spcPct val="90909"/>
              </a:lnSpc>
              <a:spcBef>
                <a:spcPts val="0"/>
              </a:spcBef>
              <a:spcAft>
                <a:spcPts val="0"/>
              </a:spcAft>
              <a:buClr>
                <a:srgbClr val="7B3C16"/>
              </a:buClr>
              <a:buSzPts val="2200"/>
              <a:buFont typeface="Tahoma"/>
              <a:buNone/>
              <a:defRPr b="1" sz="2200"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7" name="Google Shape;87;p9"/>
          <p:cNvSpPr txBox="1"/>
          <p:nvPr>
            <p:ph idx="1" type="body"/>
          </p:nvPr>
        </p:nvSpPr>
        <p:spPr>
          <a:xfrm>
            <a:off x="6386289" y="1406964"/>
            <a:ext cx="5079900" cy="698400"/>
          </a:xfrm>
          <a:prstGeom prst="rect">
            <a:avLst/>
          </a:prstGeom>
          <a:noFill/>
          <a:ln>
            <a:noFill/>
          </a:ln>
        </p:spPr>
        <p:txBody>
          <a:bodyPr anchorCtr="0" anchor="t" bIns="45700" lIns="91425" spcFirstLastPara="1" rIns="91425" wrap="square" tIns="45700">
            <a:normAutofit/>
          </a:bodyPr>
          <a:lstStyle>
            <a:lvl1pPr indent="-228600" lvl="0" marL="457200" rtl="1" algn="r">
              <a:lnSpc>
                <a:spcPct val="100000"/>
              </a:lnSpc>
              <a:spcBef>
                <a:spcPts val="0"/>
              </a:spcBef>
              <a:spcAft>
                <a:spcPts val="0"/>
              </a:spcAft>
              <a:buSzPts val="1120"/>
              <a:buNone/>
              <a:defRPr sz="1400"/>
            </a:lvl1pPr>
            <a:lvl2pPr indent="-228600" lvl="1" marL="914400" rtl="1" algn="r">
              <a:lnSpc>
                <a:spcPct val="100000"/>
              </a:lnSpc>
              <a:spcBef>
                <a:spcPts val="550"/>
              </a:spcBef>
              <a:spcAft>
                <a:spcPts val="0"/>
              </a:spcAft>
              <a:buSzPts val="1200"/>
              <a:buNone/>
              <a:defRPr sz="1200"/>
            </a:lvl2pPr>
            <a:lvl3pPr indent="-228600" lvl="2" marL="1371600" rtl="1" algn="r">
              <a:lnSpc>
                <a:spcPct val="100000"/>
              </a:lnSpc>
              <a:spcBef>
                <a:spcPts val="200"/>
              </a:spcBef>
              <a:spcAft>
                <a:spcPts val="0"/>
              </a:spcAft>
              <a:buSzPts val="1000"/>
              <a:buNone/>
              <a:defRPr sz="1000"/>
            </a:lvl3pPr>
            <a:lvl4pPr indent="-228600" lvl="3" marL="1828800" rtl="1" algn="r">
              <a:lnSpc>
                <a:spcPct val="100000"/>
              </a:lnSpc>
              <a:spcBef>
                <a:spcPts val="180"/>
              </a:spcBef>
              <a:spcAft>
                <a:spcPts val="0"/>
              </a:spcAft>
              <a:buSzPts val="900"/>
              <a:buNone/>
              <a:defRPr sz="900"/>
            </a:lvl4pPr>
            <a:lvl5pPr indent="-228600" lvl="4" marL="2286000" rtl="1" algn="r">
              <a:lnSpc>
                <a:spcPct val="100000"/>
              </a:lnSpc>
              <a:spcBef>
                <a:spcPts val="180"/>
              </a:spcBef>
              <a:spcAft>
                <a:spcPts val="0"/>
              </a:spcAft>
              <a:buSzPts val="900"/>
              <a:buNone/>
              <a:defRPr sz="9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88" name="Google Shape;88;p9"/>
          <p:cNvSpPr txBox="1"/>
          <p:nvPr>
            <p:ph idx="2" type="body"/>
          </p:nvPr>
        </p:nvSpPr>
        <p:spPr>
          <a:xfrm>
            <a:off x="593124" y="2133601"/>
            <a:ext cx="10871100" cy="3992700"/>
          </a:xfrm>
          <a:prstGeom prst="rect">
            <a:avLst/>
          </a:prstGeom>
          <a:noFill/>
          <a:ln>
            <a:noFill/>
          </a:ln>
        </p:spPr>
        <p:txBody>
          <a:bodyPr anchorCtr="0" anchor="t" bIns="45700" lIns="91425" spcFirstLastPara="1" rIns="91425" wrap="square" tIns="45700">
            <a:normAutofit/>
          </a:bodyPr>
          <a:lstStyle>
            <a:lvl1pPr indent="-391160" lvl="0" marL="457200" rtl="1" algn="r">
              <a:lnSpc>
                <a:spcPct val="100000"/>
              </a:lnSpc>
              <a:spcBef>
                <a:spcPts val="600"/>
              </a:spcBef>
              <a:spcAft>
                <a:spcPts val="0"/>
              </a:spcAft>
              <a:buSzPts val="2560"/>
              <a:buChar char="⚫"/>
              <a:defRPr sz="3200"/>
            </a:lvl1pPr>
            <a:lvl2pPr indent="-406400" lvl="1" marL="914400" rtl="1" algn="r">
              <a:lnSpc>
                <a:spcPct val="100000"/>
              </a:lnSpc>
              <a:spcBef>
                <a:spcPts val="550"/>
              </a:spcBef>
              <a:spcAft>
                <a:spcPts val="0"/>
              </a:spcAft>
              <a:buSzPts val="2800"/>
              <a:buChar char="◦"/>
              <a:defRPr sz="2800"/>
            </a:lvl2pPr>
            <a:lvl3pPr indent="-381000" lvl="2" marL="1371600" rtl="1" algn="r">
              <a:lnSpc>
                <a:spcPct val="100000"/>
              </a:lnSpc>
              <a:spcBef>
                <a:spcPts val="480"/>
              </a:spcBef>
              <a:spcAft>
                <a:spcPts val="0"/>
              </a:spcAft>
              <a:buSzPts val="2400"/>
              <a:buChar char="●"/>
              <a:defRPr sz="2400"/>
            </a:lvl3pPr>
            <a:lvl4pPr indent="-355600" lvl="3" marL="1828800" rtl="1" algn="r">
              <a:lnSpc>
                <a:spcPct val="100000"/>
              </a:lnSpc>
              <a:spcBef>
                <a:spcPts val="400"/>
              </a:spcBef>
              <a:spcAft>
                <a:spcPts val="0"/>
              </a:spcAft>
              <a:buSzPts val="2000"/>
              <a:buChar char="●"/>
              <a:defRPr sz="2000"/>
            </a:lvl4pPr>
            <a:lvl5pPr indent="-355600" lvl="4" marL="2286000" rtl="1" algn="r">
              <a:lnSpc>
                <a:spcPct val="100000"/>
              </a:lnSpc>
              <a:spcBef>
                <a:spcPts val="400"/>
              </a:spcBef>
              <a:spcAft>
                <a:spcPts val="0"/>
              </a:spcAft>
              <a:buSzPts val="2000"/>
              <a:buChar char="●"/>
              <a:defRPr sz="20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89" name="Google Shape;89;p9"/>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90" name="Google Shape;90;p9"/>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91" name="Google Shape;91;p9"/>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תמונה עם כיתוב" showMasterSp="0" type="picTx">
  <p:cSld name="PICTURE_WITH_CAPTION_TEXT">
    <p:bg>
      <p:bgPr>
        <a:solidFill>
          <a:srgbClr val="E0CAA2"/>
        </a:solidFill>
      </p:bgPr>
    </p:bg>
    <p:spTree>
      <p:nvGrpSpPr>
        <p:cNvPr id="92" name="Shape 92"/>
        <p:cNvGrpSpPr/>
        <p:nvPr/>
      </p:nvGrpSpPr>
      <p:grpSpPr>
        <a:xfrm>
          <a:off x="0" y="0"/>
          <a:ext cx="0" cy="0"/>
          <a:chOff x="0" y="0"/>
          <a:chExt cx="0" cy="0"/>
        </a:xfrm>
      </p:grpSpPr>
      <p:sp>
        <p:nvSpPr>
          <p:cNvPr id="93" name="Google Shape;93;p10"/>
          <p:cNvSpPr txBox="1"/>
          <p:nvPr>
            <p:ph type="title"/>
          </p:nvPr>
        </p:nvSpPr>
        <p:spPr>
          <a:xfrm>
            <a:off x="685800" y="1066800"/>
            <a:ext cx="3657600" cy="19812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Clr>
                <a:srgbClr val="7B3C16"/>
              </a:buClr>
              <a:buSzPts val="2100"/>
              <a:buFont typeface="Tahoma"/>
              <a:buNone/>
              <a:defRPr b="1" sz="21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4" name="Google Shape;94;p10"/>
          <p:cNvSpPr/>
          <p:nvPr/>
        </p:nvSpPr>
        <p:spPr>
          <a:xfrm>
            <a:off x="5239667" y="1066800"/>
            <a:ext cx="6096000" cy="4572000"/>
          </a:xfrm>
          <a:prstGeom prst="rect">
            <a:avLst/>
          </a:prstGeom>
          <a:solidFill>
            <a:srgbClr val="FFFFFF"/>
          </a:solidFill>
          <a:ln cap="sq" cmpd="sng" w="88900">
            <a:solidFill>
              <a:srgbClr val="FFFFFF"/>
            </a:solidFill>
            <a:prstDash val="solid"/>
            <a:miter lim="800000"/>
            <a:headEnd len="sm" w="sm" type="none"/>
            <a:tailEnd len="sm" w="sm" type="none"/>
          </a:ln>
          <a:effectLst>
            <a:outerShdw blurRad="55500" rotWithShape="0" algn="tl" dir="5400000" dist="18500">
              <a:srgbClr val="000000">
                <a:alpha val="34900"/>
              </a:srgbClr>
            </a:outerShdw>
          </a:effectLst>
        </p:spPr>
        <p:txBody>
          <a:bodyPr anchorCtr="0" anchor="t" bIns="45700" lIns="91425" spcFirstLastPara="1" rIns="91425" wrap="square" tIns="274300">
            <a:noAutofit/>
          </a:bodyPr>
          <a:lstStyle/>
          <a:p>
            <a:pPr indent="0" lvl="0" marL="0" marR="0" rtl="1" algn="l">
              <a:lnSpc>
                <a:spcPct val="93750"/>
              </a:lnSpc>
              <a:spcBef>
                <a:spcPts val="0"/>
              </a:spcBef>
              <a:spcAft>
                <a:spcPts val="0"/>
              </a:spcAft>
              <a:buClr>
                <a:schemeClr val="accent1"/>
              </a:buClr>
              <a:buSzPts val="2560"/>
              <a:buFont typeface="Noto Sans Symbols"/>
              <a:buNone/>
            </a:pPr>
            <a:r>
              <a:t/>
            </a:r>
            <a:endParaRPr sz="3200">
              <a:solidFill>
                <a:schemeClr val="dk1"/>
              </a:solidFill>
              <a:latin typeface="Century Gothic"/>
              <a:ea typeface="Century Gothic"/>
              <a:cs typeface="Century Gothic"/>
              <a:sym typeface="Century Gothic"/>
            </a:endParaRPr>
          </a:p>
        </p:txBody>
      </p:sp>
      <p:sp>
        <p:nvSpPr>
          <p:cNvPr descr="מציין מיקום ריק להוספת תמונה. לחץ על מציין המיקום ובחר את התמונה שברצונך להוסיף" id="95" name="Google Shape;95;p10"/>
          <p:cNvSpPr/>
          <p:nvPr>
            <p:ph idx="2" type="pic"/>
          </p:nvPr>
        </p:nvSpPr>
        <p:spPr>
          <a:xfrm>
            <a:off x="5341267" y="1143004"/>
            <a:ext cx="5892900" cy="3514500"/>
          </a:xfrm>
          <a:prstGeom prst="roundRect">
            <a:avLst>
              <a:gd fmla="val 783" name="adj"/>
            </a:avLst>
          </a:prstGeom>
          <a:solidFill>
            <a:schemeClr val="lt2"/>
          </a:solidFill>
          <a:ln>
            <a:noFill/>
          </a:ln>
        </p:spPr>
      </p:sp>
      <p:sp>
        <p:nvSpPr>
          <p:cNvPr id="96" name="Google Shape;96;p10"/>
          <p:cNvSpPr/>
          <p:nvPr/>
        </p:nvSpPr>
        <p:spPr>
          <a:xfrm rot="-2131329">
            <a:off x="4752634" y="954341"/>
            <a:ext cx="914400" cy="204310"/>
          </a:xfrm>
          <a:prstGeom prst="flowChartProcess">
            <a:avLst/>
          </a:prstGeom>
          <a:solidFill>
            <a:srgbClr val="FBFBFB">
              <a:alpha val="44710"/>
            </a:srgbClr>
          </a:solidFill>
          <a:ln cap="rnd" cmpd="sng" w="9525">
            <a:solidFill>
              <a:srgbClr val="FFFFFF"/>
            </a:solidFill>
            <a:prstDash val="solid"/>
            <a:miter lim="800000"/>
            <a:headEnd len="sm" w="sm" type="none"/>
            <a:tailEnd len="sm" w="sm" type="none"/>
          </a:ln>
          <a:effectLst>
            <a:outerShdw blurRad="25400" sx="96000" rotWithShape="0" algn="tl" dir="3300000" dist="25400" sy="96000">
              <a:srgbClr val="F3D7A5">
                <a:alpha val="40000"/>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97" name="Google Shape;97;p10"/>
          <p:cNvSpPr/>
          <p:nvPr/>
        </p:nvSpPr>
        <p:spPr>
          <a:xfrm flipH="1" rot="2103354">
            <a:off x="10895223" y="936786"/>
            <a:ext cx="865632" cy="204310"/>
          </a:xfrm>
          <a:prstGeom prst="flowChartProcess">
            <a:avLst/>
          </a:prstGeom>
          <a:solidFill>
            <a:srgbClr val="FBFBFB">
              <a:alpha val="44710"/>
            </a:srgbClr>
          </a:solidFill>
          <a:ln cap="rnd" cmpd="sng" w="9525">
            <a:solidFill>
              <a:srgbClr val="FFFFFF"/>
            </a:solidFill>
            <a:prstDash val="solid"/>
            <a:miter lim="800000"/>
            <a:headEnd len="sm" w="sm" type="none"/>
            <a:tailEnd len="sm" w="sm" type="none"/>
          </a:ln>
          <a:effectLst>
            <a:outerShdw blurRad="25400" sx="96000" rotWithShape="0" algn="tl" dir="3300000" dist="25400" sy="96000">
              <a:schemeClr val="lt2">
                <a:alpha val="20000"/>
              </a:scheme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sz="1800">
              <a:solidFill>
                <a:schemeClr val="lt1"/>
              </a:solidFill>
              <a:latin typeface="Century Gothic"/>
              <a:ea typeface="Century Gothic"/>
              <a:cs typeface="Century Gothic"/>
              <a:sym typeface="Century Gothic"/>
            </a:endParaRPr>
          </a:p>
        </p:txBody>
      </p:sp>
      <p:sp>
        <p:nvSpPr>
          <p:cNvPr id="98" name="Google Shape;98;p10"/>
          <p:cNvSpPr txBox="1"/>
          <p:nvPr>
            <p:ph idx="1" type="body"/>
          </p:nvPr>
        </p:nvSpPr>
        <p:spPr>
          <a:xfrm>
            <a:off x="5341267" y="4800600"/>
            <a:ext cx="5892900" cy="762000"/>
          </a:xfrm>
          <a:prstGeom prst="rect">
            <a:avLst/>
          </a:prstGeom>
          <a:noFill/>
          <a:ln>
            <a:noFill/>
          </a:ln>
        </p:spPr>
        <p:txBody>
          <a:bodyPr anchorCtr="0" anchor="ctr" bIns="45700" lIns="91425" spcFirstLastPara="1" rIns="91425" wrap="square" tIns="45700">
            <a:normAutofit/>
          </a:bodyPr>
          <a:lstStyle>
            <a:lvl1pPr indent="-228600" lvl="0" marL="457200" rtl="1" algn="r">
              <a:lnSpc>
                <a:spcPct val="114285"/>
              </a:lnSpc>
              <a:spcBef>
                <a:spcPts val="0"/>
              </a:spcBef>
              <a:spcAft>
                <a:spcPts val="0"/>
              </a:spcAft>
              <a:buSzPts val="1120"/>
              <a:buNone/>
              <a:defRPr sz="1400">
                <a:solidFill>
                  <a:srgbClr val="777777"/>
                </a:solidFill>
                <a:latin typeface="Tahoma"/>
                <a:ea typeface="Tahoma"/>
                <a:cs typeface="Tahoma"/>
                <a:sym typeface="Tahoma"/>
              </a:defRPr>
            </a:lvl1pPr>
            <a:lvl2pPr indent="-304800" lvl="1" marL="914400" rtl="1" algn="r">
              <a:lnSpc>
                <a:spcPct val="100000"/>
              </a:lnSpc>
              <a:spcBef>
                <a:spcPts val="550"/>
              </a:spcBef>
              <a:spcAft>
                <a:spcPts val="0"/>
              </a:spcAft>
              <a:buSzPts val="1200"/>
              <a:buChar char="◦"/>
              <a:defRPr sz="1200"/>
            </a:lvl2pPr>
            <a:lvl3pPr indent="-292100" lvl="2" marL="1371600" rtl="1" algn="r">
              <a:lnSpc>
                <a:spcPct val="100000"/>
              </a:lnSpc>
              <a:spcBef>
                <a:spcPts val="200"/>
              </a:spcBef>
              <a:spcAft>
                <a:spcPts val="0"/>
              </a:spcAft>
              <a:buSzPts val="1000"/>
              <a:buChar char="●"/>
              <a:defRPr sz="1000"/>
            </a:lvl3pPr>
            <a:lvl4pPr indent="-285750" lvl="3" marL="1828800" rtl="1" algn="r">
              <a:lnSpc>
                <a:spcPct val="100000"/>
              </a:lnSpc>
              <a:spcBef>
                <a:spcPts val="180"/>
              </a:spcBef>
              <a:spcAft>
                <a:spcPts val="0"/>
              </a:spcAft>
              <a:buSzPts val="900"/>
              <a:buChar char="●"/>
              <a:defRPr sz="900"/>
            </a:lvl4pPr>
            <a:lvl5pPr indent="-285750" lvl="4" marL="2286000" rtl="1" algn="r">
              <a:lnSpc>
                <a:spcPct val="100000"/>
              </a:lnSpc>
              <a:spcBef>
                <a:spcPts val="180"/>
              </a:spcBef>
              <a:spcAft>
                <a:spcPts val="0"/>
              </a:spcAft>
              <a:buSzPts val="900"/>
              <a:buChar char="●"/>
              <a:defRPr sz="900"/>
            </a:lvl5pPr>
            <a:lvl6pPr indent="-342900" lvl="5" marL="2743200" rtl="1" algn="r">
              <a:lnSpc>
                <a:spcPct val="100000"/>
              </a:lnSpc>
              <a:spcBef>
                <a:spcPts val="360"/>
              </a:spcBef>
              <a:spcAft>
                <a:spcPts val="0"/>
              </a:spcAft>
              <a:buSzPts val="1800"/>
              <a:buChar char="●"/>
              <a:defRPr/>
            </a:lvl6pPr>
            <a:lvl7pPr indent="-342900" lvl="6" marL="3200400" rtl="1" algn="r">
              <a:lnSpc>
                <a:spcPct val="100000"/>
              </a:lnSpc>
              <a:spcBef>
                <a:spcPts val="360"/>
              </a:spcBef>
              <a:spcAft>
                <a:spcPts val="0"/>
              </a:spcAft>
              <a:buSzPts val="1800"/>
              <a:buChar char="●"/>
              <a:defRPr/>
            </a:lvl7pPr>
            <a:lvl8pPr indent="-342900" lvl="7" marL="3657600" rtl="1" algn="r">
              <a:lnSpc>
                <a:spcPct val="100000"/>
              </a:lnSpc>
              <a:spcBef>
                <a:spcPts val="360"/>
              </a:spcBef>
              <a:spcAft>
                <a:spcPts val="0"/>
              </a:spcAft>
              <a:buSzPts val="1800"/>
              <a:buChar char="●"/>
              <a:defRPr/>
            </a:lvl8pPr>
            <a:lvl9pPr indent="-342900" lvl="8" marL="4114800" rtl="1" algn="r">
              <a:lnSpc>
                <a:spcPct val="100000"/>
              </a:lnSpc>
              <a:spcBef>
                <a:spcPts val="360"/>
              </a:spcBef>
              <a:spcAft>
                <a:spcPts val="0"/>
              </a:spcAft>
              <a:buSzPts val="1800"/>
              <a:buChar char="●"/>
              <a:defRPr/>
            </a:lvl9pPr>
          </a:lstStyle>
          <a:p/>
        </p:txBody>
      </p:sp>
      <p:sp>
        <p:nvSpPr>
          <p:cNvPr id="99" name="Google Shape;99;p10"/>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rtl="1" algn="l">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00" name="Google Shape;100;p10"/>
          <p:cNvSpPr txBox="1"/>
          <p:nvPr>
            <p:ph idx="11" type="ftr"/>
          </p:nvPr>
        </p:nvSpPr>
        <p:spPr>
          <a:xfrm>
            <a:off x="713232" y="6305550"/>
            <a:ext cx="3860700" cy="476400"/>
          </a:xfrm>
          <a:prstGeom prst="rect">
            <a:avLst/>
          </a:prstGeom>
          <a:noFill/>
          <a:ln>
            <a:noFill/>
          </a:ln>
        </p:spPr>
        <p:txBody>
          <a:bodyPr anchorCtr="0" anchor="b" bIns="45700" lIns="91425" spcFirstLastPara="1" rIns="91425" wrap="square" tIns="45700">
            <a:noAutofit/>
          </a:bodyPr>
          <a:lstStyle>
            <a:lvl1pPr lvl="0" rtl="1" algn="r">
              <a:spcBef>
                <a:spcPts val="0"/>
              </a:spcBef>
              <a:spcAft>
                <a:spcPts val="0"/>
              </a:spcAft>
              <a:buSzPts val="1400"/>
              <a:buNone/>
              <a:defRPr/>
            </a:lvl1pPr>
            <a:lvl2pPr lvl="1" rtl="1" algn="r">
              <a:spcBef>
                <a:spcPts val="0"/>
              </a:spcBef>
              <a:spcAft>
                <a:spcPts val="0"/>
              </a:spcAft>
              <a:buSzPts val="1400"/>
              <a:buNone/>
              <a:defRPr/>
            </a:lvl2pPr>
            <a:lvl3pPr lvl="2" rtl="1" algn="r">
              <a:spcBef>
                <a:spcPts val="0"/>
              </a:spcBef>
              <a:spcAft>
                <a:spcPts val="0"/>
              </a:spcAft>
              <a:buSzPts val="1400"/>
              <a:buNone/>
              <a:defRPr/>
            </a:lvl3pPr>
            <a:lvl4pPr lvl="3" rtl="1" algn="r">
              <a:spcBef>
                <a:spcPts val="0"/>
              </a:spcBef>
              <a:spcAft>
                <a:spcPts val="0"/>
              </a:spcAft>
              <a:buSzPts val="1400"/>
              <a:buNone/>
              <a:defRPr/>
            </a:lvl4pPr>
            <a:lvl5pPr lvl="4" rtl="1" algn="r">
              <a:spcBef>
                <a:spcPts val="0"/>
              </a:spcBef>
              <a:spcAft>
                <a:spcPts val="0"/>
              </a:spcAft>
              <a:buSzPts val="1400"/>
              <a:buNone/>
              <a:defRPr/>
            </a:lvl5pPr>
            <a:lvl6pPr lvl="5" rtl="1" algn="r">
              <a:spcBef>
                <a:spcPts val="0"/>
              </a:spcBef>
              <a:spcAft>
                <a:spcPts val="0"/>
              </a:spcAft>
              <a:buSzPts val="1400"/>
              <a:buNone/>
              <a:defRPr/>
            </a:lvl6pPr>
            <a:lvl7pPr lvl="6" rtl="1" algn="r">
              <a:spcBef>
                <a:spcPts val="0"/>
              </a:spcBef>
              <a:spcAft>
                <a:spcPts val="0"/>
              </a:spcAft>
              <a:buSzPts val="1400"/>
              <a:buNone/>
              <a:defRPr/>
            </a:lvl7pPr>
            <a:lvl8pPr lvl="7" rtl="1" algn="r">
              <a:spcBef>
                <a:spcPts val="0"/>
              </a:spcBef>
              <a:spcAft>
                <a:spcPts val="0"/>
              </a:spcAft>
              <a:buSzPts val="1400"/>
              <a:buNone/>
              <a:defRPr/>
            </a:lvl8pPr>
            <a:lvl9pPr lvl="8" rtl="1" algn="r">
              <a:spcBef>
                <a:spcPts val="0"/>
              </a:spcBef>
              <a:spcAft>
                <a:spcPts val="0"/>
              </a:spcAft>
              <a:buSzPts val="1400"/>
              <a:buNone/>
              <a:defRPr/>
            </a:lvl9pPr>
          </a:lstStyle>
          <a:p/>
        </p:txBody>
      </p:sp>
      <p:sp>
        <p:nvSpPr>
          <p:cNvPr id="101" name="Google Shape;101;p10"/>
          <p:cNvSpPr txBox="1"/>
          <p:nvPr>
            <p:ph idx="12" type="sldNum"/>
          </p:nvPr>
        </p:nvSpPr>
        <p:spPr>
          <a:xfrm>
            <a:off x="100584" y="6305550"/>
            <a:ext cx="609600" cy="476400"/>
          </a:xfrm>
          <a:prstGeom prst="rect">
            <a:avLst/>
          </a:prstGeom>
          <a:noFill/>
          <a:ln>
            <a:noFill/>
          </a:ln>
        </p:spPr>
        <p:txBody>
          <a:bodyPr anchorCtr="0" anchor="b" bIns="45700" lIns="91425" spcFirstLastPara="1" rIns="91425" wrap="square" tIns="45700">
            <a:noAutofit/>
          </a:bodyPr>
          <a:lstStyle>
            <a:lvl1pPr indent="0" lvl="0" marL="0" rtl="1" algn="ctr">
              <a:spcBef>
                <a:spcPts val="0"/>
              </a:spcBef>
              <a:buNone/>
              <a:defRPr/>
            </a:lvl1pPr>
            <a:lvl2pPr indent="0" lvl="1" marL="0" rtl="1" algn="ctr">
              <a:spcBef>
                <a:spcPts val="0"/>
              </a:spcBef>
              <a:buNone/>
              <a:defRPr/>
            </a:lvl2pPr>
            <a:lvl3pPr indent="0" lvl="2" marL="0" rtl="1" algn="ctr">
              <a:spcBef>
                <a:spcPts val="0"/>
              </a:spcBef>
              <a:buNone/>
              <a:defRPr/>
            </a:lvl3pPr>
            <a:lvl4pPr indent="0" lvl="3" marL="0" rtl="1" algn="ctr">
              <a:spcBef>
                <a:spcPts val="0"/>
              </a:spcBef>
              <a:buNone/>
              <a:defRPr/>
            </a:lvl4pPr>
            <a:lvl5pPr indent="0" lvl="4" marL="0" rtl="1" algn="ctr">
              <a:spcBef>
                <a:spcPts val="0"/>
              </a:spcBef>
              <a:buNone/>
              <a:defRPr/>
            </a:lvl5pPr>
            <a:lvl6pPr indent="0" lvl="5" marL="0" rtl="1" algn="ctr">
              <a:spcBef>
                <a:spcPts val="0"/>
              </a:spcBef>
              <a:buNone/>
              <a:defRPr/>
            </a:lvl6pPr>
            <a:lvl7pPr indent="0" lvl="6" marL="0" rtl="1" algn="ctr">
              <a:spcBef>
                <a:spcPts val="0"/>
              </a:spcBef>
              <a:buNone/>
              <a:defRPr/>
            </a:lvl7pPr>
            <a:lvl8pPr indent="0" lvl="7" marL="0" rtl="1" algn="ctr">
              <a:spcBef>
                <a:spcPts val="0"/>
              </a:spcBef>
              <a:buNone/>
              <a:defRPr/>
            </a:lvl8pPr>
            <a:lvl9pPr indent="0" lvl="8" marL="0" rtl="1" algn="ctr">
              <a:spcBef>
                <a:spcPts val="0"/>
              </a:spcBef>
              <a:buNone/>
              <a:defRPr/>
            </a:lvl9pPr>
          </a:lstStyle>
          <a:p>
            <a:pPr indent="0" lvl="0" marL="0" rtl="1" algn="ctr">
              <a:spcBef>
                <a:spcPts val="0"/>
              </a:spcBef>
              <a:spcAft>
                <a:spcPts val="0"/>
              </a:spcAft>
              <a:buNone/>
            </a:pPr>
            <a:fld id="{00000000-1234-1234-1234-123412341234}" type="slidenum">
              <a:rPr lang="iw-IL"/>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31" name="Shape 31"/>
        <p:cNvGrpSpPr/>
        <p:nvPr/>
      </p:nvGrpSpPr>
      <p:grpSpPr>
        <a:xfrm>
          <a:off x="0" y="0"/>
          <a:ext cx="0" cy="0"/>
          <a:chOff x="0" y="0"/>
          <a:chExt cx="0" cy="0"/>
        </a:xfrm>
      </p:grpSpPr>
      <p:grpSp>
        <p:nvGrpSpPr>
          <p:cNvPr id="32" name="Google Shape;32;p1"/>
          <p:cNvGrpSpPr/>
          <p:nvPr/>
        </p:nvGrpSpPr>
        <p:grpSpPr>
          <a:xfrm flipH="1">
            <a:off x="-4148" y="-54"/>
            <a:ext cx="12189000" cy="6858054"/>
            <a:chOff x="7148" y="-54"/>
            <a:chExt cx="12189000" cy="6858054"/>
          </a:xfrm>
        </p:grpSpPr>
        <p:sp>
          <p:nvSpPr>
            <p:cNvPr id="33" name="Google Shape;33;p1"/>
            <p:cNvSpPr/>
            <p:nvPr/>
          </p:nvSpPr>
          <p:spPr>
            <a:xfrm>
              <a:off x="7148" y="0"/>
              <a:ext cx="12189000" cy="6858000"/>
            </a:xfrm>
            <a:prstGeom prst="rect">
              <a:avLst/>
            </a:prstGeom>
            <a:solidFill>
              <a:srgbClr val="E0CAA2"/>
            </a:solidFill>
            <a:ln>
              <a:noFill/>
            </a:ln>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b="0" i="0" sz="1800" u="none" cap="none" strike="noStrike">
                <a:solidFill>
                  <a:schemeClr val="lt1"/>
                </a:solidFill>
                <a:latin typeface="Tahoma"/>
                <a:ea typeface="Tahoma"/>
                <a:cs typeface="Tahoma"/>
                <a:sym typeface="Tahoma"/>
              </a:endParaRPr>
            </a:p>
          </p:txBody>
        </p:sp>
        <p:sp>
          <p:nvSpPr>
            <p:cNvPr id="34" name="Google Shape;34;p1"/>
            <p:cNvSpPr/>
            <p:nvPr/>
          </p:nvSpPr>
          <p:spPr>
            <a:xfrm>
              <a:off x="1473566" y="-54"/>
              <a:ext cx="96000" cy="6858000"/>
            </a:xfrm>
            <a:prstGeom prst="rect">
              <a:avLst/>
            </a:prstGeom>
            <a:solidFill>
              <a:srgbClr val="20180A"/>
            </a:solidFill>
            <a:ln>
              <a:noFill/>
            </a:ln>
            <a:effectLst>
              <a:outerShdw blurRad="38550" rotWithShape="0" algn="tl" dir="10800000" dist="38000">
                <a:srgbClr val="726A5C">
                  <a:alpha val="24710"/>
                </a:srgbClr>
              </a:outerShdw>
            </a:effectLst>
          </p:spPr>
          <p:txBody>
            <a:bodyPr anchorCtr="0" anchor="ctr" bIns="45700" lIns="91425" spcFirstLastPara="1" rIns="91425" wrap="square" tIns="45700">
              <a:noAutofit/>
            </a:bodyPr>
            <a:lstStyle/>
            <a:p>
              <a:pPr indent="0" lvl="0" marL="0" marR="0" rtl="1" algn="ctr">
                <a:spcBef>
                  <a:spcPts val="0"/>
                </a:spcBef>
                <a:spcAft>
                  <a:spcPts val="0"/>
                </a:spcAft>
                <a:buNone/>
              </a:pPr>
              <a:r>
                <a:t/>
              </a:r>
              <a:endParaRPr b="0" i="0" sz="1800" u="none" cap="none" strike="noStrike">
                <a:solidFill>
                  <a:schemeClr val="lt1"/>
                </a:solidFill>
                <a:latin typeface="Tahoma"/>
                <a:ea typeface="Tahoma"/>
                <a:cs typeface="Tahoma"/>
                <a:sym typeface="Tahoma"/>
              </a:endParaRPr>
            </a:p>
          </p:txBody>
        </p:sp>
        <p:pic>
          <p:nvPicPr>
            <p:cNvPr id="35" name="Google Shape;35;p1"/>
            <p:cNvPicPr preferRelativeResize="0"/>
            <p:nvPr/>
          </p:nvPicPr>
          <p:blipFill rotWithShape="1">
            <a:blip r:embed="rId1">
              <a:alphaModFix/>
            </a:blip>
            <a:srcRect b="0" l="0" r="0" t="0"/>
            <a:stretch/>
          </p:blipFill>
          <p:spPr>
            <a:xfrm>
              <a:off x="7148" y="0"/>
              <a:ext cx="1495425" cy="6858000"/>
            </a:xfrm>
            <a:prstGeom prst="rect">
              <a:avLst/>
            </a:prstGeom>
            <a:noFill/>
            <a:ln>
              <a:noFill/>
            </a:ln>
          </p:spPr>
        </p:pic>
      </p:grpSp>
      <p:sp>
        <p:nvSpPr>
          <p:cNvPr id="36" name="Google Shape;36;p1"/>
          <p:cNvSpPr txBox="1"/>
          <p:nvPr>
            <p:ph type="title"/>
          </p:nvPr>
        </p:nvSpPr>
        <p:spPr>
          <a:xfrm>
            <a:off x="280416" y="274638"/>
            <a:ext cx="9997500" cy="1143000"/>
          </a:xfrm>
          <a:prstGeom prst="rect">
            <a:avLst/>
          </a:prstGeom>
          <a:noFill/>
          <a:ln>
            <a:noFill/>
          </a:ln>
        </p:spPr>
        <p:txBody>
          <a:bodyPr anchorCtr="0" anchor="ctr" bIns="45700" lIns="91425" spcFirstLastPara="1" rIns="91425" wrap="square" tIns="45700">
            <a:normAutofit/>
          </a:bodyPr>
          <a:lstStyle>
            <a:lvl1pPr lvl="0" marR="0" rtl="1" algn="r">
              <a:spcBef>
                <a:spcPts val="0"/>
              </a:spcBef>
              <a:spcAft>
                <a:spcPts val="0"/>
              </a:spcAft>
              <a:buClr>
                <a:srgbClr val="7B3C16"/>
              </a:buClr>
              <a:buSzPts val="4300"/>
              <a:buFont typeface="Tahoma"/>
              <a:buNone/>
              <a:defRPr b="1" i="0" sz="4300" u="none" cap="none" strike="noStrike">
                <a:solidFill>
                  <a:srgbClr val="7B3C16"/>
                </a:solidFill>
                <a:latin typeface="Tahoma"/>
                <a:ea typeface="Tahoma"/>
                <a:cs typeface="Tahoma"/>
                <a:sym typeface="Tahoma"/>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37" name="Google Shape;37;p1"/>
          <p:cNvSpPr txBox="1"/>
          <p:nvPr>
            <p:ph idx="1" type="body"/>
          </p:nvPr>
        </p:nvSpPr>
        <p:spPr>
          <a:xfrm>
            <a:off x="280416" y="1447800"/>
            <a:ext cx="9997500" cy="4800600"/>
          </a:xfrm>
          <a:prstGeom prst="rect">
            <a:avLst/>
          </a:prstGeom>
          <a:noFill/>
          <a:ln>
            <a:noFill/>
          </a:ln>
        </p:spPr>
        <p:txBody>
          <a:bodyPr anchorCtr="0" anchor="t" bIns="45700" lIns="91425" spcFirstLastPara="1" rIns="91425" wrap="square" tIns="45700">
            <a:normAutofit/>
          </a:bodyPr>
          <a:lstStyle>
            <a:lvl1pPr indent="-391160" lvl="0" marL="457200" marR="0" rtl="1" algn="r">
              <a:lnSpc>
                <a:spcPct val="100000"/>
              </a:lnSpc>
              <a:spcBef>
                <a:spcPts val="600"/>
              </a:spcBef>
              <a:spcAft>
                <a:spcPts val="0"/>
              </a:spcAft>
              <a:buClr>
                <a:srgbClr val="345D7E"/>
              </a:buClr>
              <a:buSzPts val="2560"/>
              <a:buFont typeface="Noto Sans Symbols"/>
              <a:buChar char="⚫"/>
              <a:defRPr b="0" i="0" sz="3200" u="none" cap="none" strike="noStrike">
                <a:solidFill>
                  <a:srgbClr val="59473F"/>
                </a:solidFill>
                <a:latin typeface="Tahoma"/>
                <a:ea typeface="Tahoma"/>
                <a:cs typeface="Tahoma"/>
                <a:sym typeface="Tahoma"/>
              </a:defRPr>
            </a:lvl1pPr>
            <a:lvl2pPr indent="-406400" lvl="1" marL="914400" marR="0" rtl="1" algn="r">
              <a:lnSpc>
                <a:spcPct val="100000"/>
              </a:lnSpc>
              <a:spcBef>
                <a:spcPts val="550"/>
              </a:spcBef>
              <a:spcAft>
                <a:spcPts val="0"/>
              </a:spcAft>
              <a:buClr>
                <a:srgbClr val="345D7E"/>
              </a:buClr>
              <a:buSzPts val="2800"/>
              <a:buFont typeface="Verdana"/>
              <a:buChar char="◦"/>
              <a:defRPr b="0" i="0" sz="2800" u="none" cap="none" strike="noStrike">
                <a:solidFill>
                  <a:srgbClr val="59473F"/>
                </a:solidFill>
                <a:latin typeface="Tahoma"/>
                <a:ea typeface="Tahoma"/>
                <a:cs typeface="Tahoma"/>
                <a:sym typeface="Tahoma"/>
              </a:defRPr>
            </a:lvl2pPr>
            <a:lvl3pPr indent="-381000" lvl="2" marL="1371600" marR="0" rtl="1" algn="r">
              <a:lnSpc>
                <a:spcPct val="100000"/>
              </a:lnSpc>
              <a:spcBef>
                <a:spcPts val="480"/>
              </a:spcBef>
              <a:spcAft>
                <a:spcPts val="0"/>
              </a:spcAft>
              <a:buClr>
                <a:srgbClr val="B85B22"/>
              </a:buClr>
              <a:buSzPts val="2400"/>
              <a:buFont typeface="Noto Sans Symbols"/>
              <a:buChar char="●"/>
              <a:defRPr b="0" i="0" sz="2400" u="none" cap="none" strike="noStrike">
                <a:solidFill>
                  <a:srgbClr val="59473F"/>
                </a:solidFill>
                <a:latin typeface="Tahoma"/>
                <a:ea typeface="Tahoma"/>
                <a:cs typeface="Tahoma"/>
                <a:sym typeface="Tahoma"/>
              </a:defRPr>
            </a:lvl3pPr>
            <a:lvl4pPr indent="-355600" lvl="3" marL="1828800" marR="0" rtl="1" algn="r">
              <a:lnSpc>
                <a:spcPct val="100000"/>
              </a:lnSpc>
              <a:spcBef>
                <a:spcPts val="400"/>
              </a:spcBef>
              <a:spcAft>
                <a:spcPts val="0"/>
              </a:spcAft>
              <a:buClr>
                <a:srgbClr val="808759"/>
              </a:buClr>
              <a:buSzPts val="2000"/>
              <a:buFont typeface="Noto Sans Symbols"/>
              <a:buChar char="●"/>
              <a:defRPr b="0" i="0" sz="2000" u="none" cap="none" strike="noStrike">
                <a:solidFill>
                  <a:srgbClr val="59473F"/>
                </a:solidFill>
                <a:latin typeface="Tahoma"/>
                <a:ea typeface="Tahoma"/>
                <a:cs typeface="Tahoma"/>
                <a:sym typeface="Tahoma"/>
              </a:defRPr>
            </a:lvl4pPr>
            <a:lvl5pPr indent="-355600" lvl="4" marL="2286000" marR="0" rtl="1" algn="r">
              <a:lnSpc>
                <a:spcPct val="100000"/>
              </a:lnSpc>
              <a:spcBef>
                <a:spcPts val="400"/>
              </a:spcBef>
              <a:spcAft>
                <a:spcPts val="0"/>
              </a:spcAft>
              <a:buClr>
                <a:srgbClr val="BA8E2C"/>
              </a:buClr>
              <a:buSzPts val="2000"/>
              <a:buFont typeface="Noto Sans Symbols"/>
              <a:buChar char="●"/>
              <a:defRPr b="0" i="0" sz="2000" u="none" cap="none" strike="noStrike">
                <a:solidFill>
                  <a:srgbClr val="59473F"/>
                </a:solidFill>
                <a:latin typeface="Tahoma"/>
                <a:ea typeface="Tahoma"/>
                <a:cs typeface="Tahoma"/>
                <a:sym typeface="Tahoma"/>
              </a:defRPr>
            </a:lvl5pPr>
            <a:lvl6pPr indent="-355600" lvl="5" marL="2743200" marR="0" rtl="1" algn="r">
              <a:lnSpc>
                <a:spcPct val="100000"/>
              </a:lnSpc>
              <a:spcBef>
                <a:spcPts val="400"/>
              </a:spcBef>
              <a:spcAft>
                <a:spcPts val="0"/>
              </a:spcAft>
              <a:buClr>
                <a:schemeClr val="accent5"/>
              </a:buClr>
              <a:buSzPts val="2000"/>
              <a:buFont typeface="Noto Sans Symbols"/>
              <a:buChar char="●"/>
              <a:defRPr b="0" i="0" sz="2000" u="none" cap="none" strike="noStrike">
                <a:solidFill>
                  <a:schemeClr val="dk1"/>
                </a:solidFill>
                <a:latin typeface="Century Gothic"/>
                <a:ea typeface="Century Gothic"/>
                <a:cs typeface="Century Gothic"/>
                <a:sym typeface="Century Gothic"/>
              </a:defRPr>
            </a:lvl6pPr>
            <a:lvl7pPr indent="-355600" lvl="6" marL="3200400" marR="0" rtl="1" algn="r">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Century Gothic"/>
                <a:ea typeface="Century Gothic"/>
                <a:cs typeface="Century Gothic"/>
                <a:sym typeface="Century Gothic"/>
              </a:defRPr>
            </a:lvl7pPr>
            <a:lvl8pPr indent="-355600" lvl="7" marL="3657600" marR="0" rtl="1" algn="r">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Century Gothic"/>
                <a:ea typeface="Century Gothic"/>
                <a:cs typeface="Century Gothic"/>
                <a:sym typeface="Century Gothic"/>
              </a:defRPr>
            </a:lvl8pPr>
            <a:lvl9pPr indent="-355600" lvl="8" marL="4114800" marR="0" rtl="1" algn="r">
              <a:lnSpc>
                <a:spcPct val="100000"/>
              </a:lnSpc>
              <a:spcBef>
                <a:spcPts val="400"/>
              </a:spcBef>
              <a:spcAft>
                <a:spcPts val="0"/>
              </a:spcAft>
              <a:buClr>
                <a:schemeClr val="accent6"/>
              </a:buClr>
              <a:buSzPts val="2000"/>
              <a:buFont typeface="Noto Sans Symbols"/>
              <a:buChar char="●"/>
              <a:defRPr b="0" i="0" sz="2000" u="none" cap="none" strike="noStrike">
                <a:solidFill>
                  <a:schemeClr val="dk1"/>
                </a:solidFill>
                <a:latin typeface="Century Gothic"/>
                <a:ea typeface="Century Gothic"/>
                <a:cs typeface="Century Gothic"/>
                <a:sym typeface="Century Gothic"/>
              </a:defRPr>
            </a:lvl9pPr>
          </a:lstStyle>
          <a:p/>
        </p:txBody>
      </p:sp>
      <p:sp>
        <p:nvSpPr>
          <p:cNvPr id="38" name="Google Shape;38;p1"/>
          <p:cNvSpPr txBox="1"/>
          <p:nvPr>
            <p:ph idx="10" type="dt"/>
          </p:nvPr>
        </p:nvSpPr>
        <p:spPr>
          <a:xfrm>
            <a:off x="4572000" y="6305550"/>
            <a:ext cx="2844900" cy="476400"/>
          </a:xfrm>
          <a:prstGeom prst="rect">
            <a:avLst/>
          </a:prstGeom>
          <a:noFill/>
          <a:ln>
            <a:noFill/>
          </a:ln>
        </p:spPr>
        <p:txBody>
          <a:bodyPr anchorCtr="0" anchor="b" bIns="45700" lIns="91425" spcFirstLastPara="1" rIns="91425" wrap="square" tIns="45700">
            <a:noAutofit/>
          </a:bodyPr>
          <a:lstStyle>
            <a:lvl1pPr lvl="0" marR="0" rtl="1" algn="l">
              <a:spcBef>
                <a:spcPts val="0"/>
              </a:spcBef>
              <a:spcAft>
                <a:spcPts val="0"/>
              </a:spcAft>
              <a:buSzPts val="1400"/>
              <a:buNone/>
              <a:defRPr b="0" i="0" sz="1100" u="none" cap="none" strike="noStrike">
                <a:solidFill>
                  <a:schemeClr val="dk2"/>
                </a:solidFill>
                <a:latin typeface="Tahoma"/>
                <a:ea typeface="Tahoma"/>
                <a:cs typeface="Tahoma"/>
                <a:sym typeface="Tahoma"/>
              </a:defRPr>
            </a:lvl1pPr>
            <a:lvl2pPr lvl="1"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39" name="Google Shape;39;p1"/>
          <p:cNvSpPr txBox="1"/>
          <p:nvPr>
            <p:ph idx="11" type="ftr"/>
          </p:nvPr>
        </p:nvSpPr>
        <p:spPr>
          <a:xfrm>
            <a:off x="711200" y="6305550"/>
            <a:ext cx="3860700" cy="476400"/>
          </a:xfrm>
          <a:prstGeom prst="rect">
            <a:avLst/>
          </a:prstGeom>
          <a:noFill/>
          <a:ln>
            <a:noFill/>
          </a:ln>
        </p:spPr>
        <p:txBody>
          <a:bodyPr anchorCtr="0" anchor="b" bIns="45700" lIns="91425" spcFirstLastPara="1" rIns="91425" wrap="square" tIns="45700">
            <a:noAutofit/>
          </a:bodyPr>
          <a:lstStyle>
            <a:lvl1pPr lvl="0" marR="0" rtl="1" algn="r">
              <a:spcBef>
                <a:spcPts val="0"/>
              </a:spcBef>
              <a:spcAft>
                <a:spcPts val="0"/>
              </a:spcAft>
              <a:buSzPts val="1400"/>
              <a:buNone/>
              <a:defRPr b="0" i="0" sz="1100" u="none" cap="none" strike="noStrike">
                <a:solidFill>
                  <a:schemeClr val="dk2"/>
                </a:solidFill>
                <a:latin typeface="Tahoma"/>
                <a:ea typeface="Tahoma"/>
                <a:cs typeface="Tahoma"/>
                <a:sym typeface="Tahoma"/>
              </a:defRPr>
            </a:lvl1pPr>
            <a:lvl2pPr lvl="1"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2pPr>
            <a:lvl3pPr lvl="2"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3pPr>
            <a:lvl4pPr lvl="3"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4pPr>
            <a:lvl5pPr lvl="4"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5pPr>
            <a:lvl6pPr lvl="5"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6pPr>
            <a:lvl7pPr lvl="6"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7pPr>
            <a:lvl8pPr lvl="7"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8pPr>
            <a:lvl9pPr lvl="8" marR="0" rtl="1" algn="r">
              <a:spcBef>
                <a:spcPts val="0"/>
              </a:spcBef>
              <a:spcAft>
                <a:spcPts val="0"/>
              </a:spcAft>
              <a:buSzPts val="1400"/>
              <a:buNone/>
              <a:defRPr b="0" i="0" sz="1800" u="none" cap="none" strike="noStrike">
                <a:solidFill>
                  <a:schemeClr val="dk1"/>
                </a:solidFill>
                <a:latin typeface="Century Gothic"/>
                <a:ea typeface="Century Gothic"/>
                <a:cs typeface="Century Gothic"/>
                <a:sym typeface="Century Gothic"/>
              </a:defRPr>
            </a:lvl9pPr>
          </a:lstStyle>
          <a:p/>
        </p:txBody>
      </p:sp>
      <p:sp>
        <p:nvSpPr>
          <p:cNvPr id="40" name="Google Shape;40;p1"/>
          <p:cNvSpPr txBox="1"/>
          <p:nvPr>
            <p:ph idx="12" type="sldNum"/>
          </p:nvPr>
        </p:nvSpPr>
        <p:spPr>
          <a:xfrm>
            <a:off x="97536" y="6305550"/>
            <a:ext cx="609600" cy="476400"/>
          </a:xfrm>
          <a:prstGeom prst="rect">
            <a:avLst/>
          </a:prstGeom>
          <a:noFill/>
          <a:ln>
            <a:noFill/>
          </a:ln>
        </p:spPr>
        <p:txBody>
          <a:bodyPr anchorCtr="0" anchor="b" bIns="45700" lIns="91425" spcFirstLastPara="1" rIns="91425" wrap="square" tIns="45700">
            <a:noAutofit/>
          </a:bodyPr>
          <a:lstStyle>
            <a:lvl1pPr indent="0" lvl="0" marL="0" marR="0" rtl="1" algn="ctr">
              <a:spcBef>
                <a:spcPts val="0"/>
              </a:spcBef>
              <a:buNone/>
              <a:defRPr b="0" i="0" sz="1100" u="none" cap="none" strike="noStrike">
                <a:solidFill>
                  <a:schemeClr val="dk2"/>
                </a:solidFill>
                <a:latin typeface="Tahoma"/>
                <a:ea typeface="Tahoma"/>
                <a:cs typeface="Tahoma"/>
                <a:sym typeface="Tahoma"/>
              </a:defRPr>
            </a:lvl1pPr>
            <a:lvl2pPr indent="0" lvl="1" marL="0" marR="0" rtl="1" algn="ctr">
              <a:spcBef>
                <a:spcPts val="0"/>
              </a:spcBef>
              <a:buNone/>
              <a:defRPr b="0" i="0" sz="1100" u="none" cap="none" strike="noStrike">
                <a:solidFill>
                  <a:schemeClr val="dk2"/>
                </a:solidFill>
                <a:latin typeface="Tahoma"/>
                <a:ea typeface="Tahoma"/>
                <a:cs typeface="Tahoma"/>
                <a:sym typeface="Tahoma"/>
              </a:defRPr>
            </a:lvl2pPr>
            <a:lvl3pPr indent="0" lvl="2" marL="0" marR="0" rtl="1" algn="ctr">
              <a:spcBef>
                <a:spcPts val="0"/>
              </a:spcBef>
              <a:buNone/>
              <a:defRPr b="0" i="0" sz="1100" u="none" cap="none" strike="noStrike">
                <a:solidFill>
                  <a:schemeClr val="dk2"/>
                </a:solidFill>
                <a:latin typeface="Tahoma"/>
                <a:ea typeface="Tahoma"/>
                <a:cs typeface="Tahoma"/>
                <a:sym typeface="Tahoma"/>
              </a:defRPr>
            </a:lvl3pPr>
            <a:lvl4pPr indent="0" lvl="3" marL="0" marR="0" rtl="1" algn="ctr">
              <a:spcBef>
                <a:spcPts val="0"/>
              </a:spcBef>
              <a:buNone/>
              <a:defRPr b="0" i="0" sz="1100" u="none" cap="none" strike="noStrike">
                <a:solidFill>
                  <a:schemeClr val="dk2"/>
                </a:solidFill>
                <a:latin typeface="Tahoma"/>
                <a:ea typeface="Tahoma"/>
                <a:cs typeface="Tahoma"/>
                <a:sym typeface="Tahoma"/>
              </a:defRPr>
            </a:lvl4pPr>
            <a:lvl5pPr indent="0" lvl="4" marL="0" marR="0" rtl="1" algn="ctr">
              <a:spcBef>
                <a:spcPts val="0"/>
              </a:spcBef>
              <a:buNone/>
              <a:defRPr b="0" i="0" sz="1100" u="none" cap="none" strike="noStrike">
                <a:solidFill>
                  <a:schemeClr val="dk2"/>
                </a:solidFill>
                <a:latin typeface="Tahoma"/>
                <a:ea typeface="Tahoma"/>
                <a:cs typeface="Tahoma"/>
                <a:sym typeface="Tahoma"/>
              </a:defRPr>
            </a:lvl5pPr>
            <a:lvl6pPr indent="0" lvl="5" marL="0" marR="0" rtl="1" algn="ctr">
              <a:spcBef>
                <a:spcPts val="0"/>
              </a:spcBef>
              <a:buNone/>
              <a:defRPr b="0" i="0" sz="1100" u="none" cap="none" strike="noStrike">
                <a:solidFill>
                  <a:schemeClr val="dk2"/>
                </a:solidFill>
                <a:latin typeface="Tahoma"/>
                <a:ea typeface="Tahoma"/>
                <a:cs typeface="Tahoma"/>
                <a:sym typeface="Tahoma"/>
              </a:defRPr>
            </a:lvl6pPr>
            <a:lvl7pPr indent="0" lvl="6" marL="0" marR="0" rtl="1" algn="ctr">
              <a:spcBef>
                <a:spcPts val="0"/>
              </a:spcBef>
              <a:buNone/>
              <a:defRPr b="0" i="0" sz="1100" u="none" cap="none" strike="noStrike">
                <a:solidFill>
                  <a:schemeClr val="dk2"/>
                </a:solidFill>
                <a:latin typeface="Tahoma"/>
                <a:ea typeface="Tahoma"/>
                <a:cs typeface="Tahoma"/>
                <a:sym typeface="Tahoma"/>
              </a:defRPr>
            </a:lvl7pPr>
            <a:lvl8pPr indent="0" lvl="7" marL="0" marR="0" rtl="1" algn="ctr">
              <a:spcBef>
                <a:spcPts val="0"/>
              </a:spcBef>
              <a:buNone/>
              <a:defRPr b="0" i="0" sz="1100" u="none" cap="none" strike="noStrike">
                <a:solidFill>
                  <a:schemeClr val="dk2"/>
                </a:solidFill>
                <a:latin typeface="Tahoma"/>
                <a:ea typeface="Tahoma"/>
                <a:cs typeface="Tahoma"/>
                <a:sym typeface="Tahoma"/>
              </a:defRPr>
            </a:lvl8pPr>
            <a:lvl9pPr indent="0" lvl="8" marL="0" marR="0" rtl="1" algn="ctr">
              <a:spcBef>
                <a:spcPts val="0"/>
              </a:spcBef>
              <a:buNone/>
              <a:defRPr b="0" i="0" sz="1100" u="none" cap="none" strike="noStrike">
                <a:solidFill>
                  <a:schemeClr val="dk2"/>
                </a:solidFill>
                <a:latin typeface="Tahoma"/>
                <a:ea typeface="Tahoma"/>
                <a:cs typeface="Tahoma"/>
                <a:sym typeface="Tahoma"/>
              </a:defRPr>
            </a:lvl9pPr>
          </a:lstStyle>
          <a:p>
            <a:pPr indent="0" lvl="0" marL="0" rtl="1" algn="ctr">
              <a:spcBef>
                <a:spcPts val="0"/>
              </a:spcBef>
              <a:spcAft>
                <a:spcPts val="0"/>
              </a:spcAft>
              <a:buNone/>
            </a:pPr>
            <a:fld id="{00000000-1234-1234-1234-123412341234}" type="slidenum">
              <a:rPr lang="iw-IL"/>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7512">
          <p15:clr>
            <a:srgbClr val="F26B43"/>
          </p15:clr>
        </p15:guide>
        <p15:guide id="4" pos="1176">
          <p15:clr>
            <a:srgbClr val="F26B43"/>
          </p15:clr>
        </p15:guide>
        <p15:guide id="5" orient="horz" pos="3936">
          <p15:clr>
            <a:srgbClr val="F26B43"/>
          </p15:clr>
        </p15:guide>
        <p15:guide id="6" orient="horz" pos="888">
          <p15:clr>
            <a:srgbClr val="F26B43"/>
          </p15:clr>
        </p15:guide>
        <p15:guide id="7" orient="horz" pos="168">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4" name="Shape 114"/>
        <p:cNvGrpSpPr/>
        <p:nvPr/>
      </p:nvGrpSpPr>
      <p:grpSpPr>
        <a:xfrm>
          <a:off x="0" y="0"/>
          <a:ext cx="0" cy="0"/>
          <a:chOff x="0" y="0"/>
          <a:chExt cx="0" cy="0"/>
        </a:xfrm>
      </p:grpSpPr>
      <p:sp>
        <p:nvSpPr>
          <p:cNvPr id="115" name="Google Shape;115;p1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marR="0" rtl="1" algn="r">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p:txBody>
      </p:sp>
      <p:sp>
        <p:nvSpPr>
          <p:cNvPr id="116" name="Google Shape;116;p13"/>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406400" lvl="0" marL="457200" marR="0" rtl="1" algn="r">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1" algn="r">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1" algn="r">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1" algn="r">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7" name="Google Shape;117;p13"/>
          <p:cNvSpPr txBox="1"/>
          <p:nvPr>
            <p:ph idx="10" type="dt"/>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lvl="0" marR="0" rtl="1" algn="l">
              <a:spcBef>
                <a:spcPts val="0"/>
              </a:spcBef>
              <a:spcAft>
                <a:spcPts val="0"/>
              </a:spcAft>
              <a:buSzPts val="1400"/>
              <a:buNone/>
              <a:defRPr sz="1200">
                <a:solidFill>
                  <a:srgbClr val="888888"/>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8" name="Google Shape;118;p13"/>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marR="0" rtl="1" algn="ctr">
              <a:spcBef>
                <a:spcPts val="0"/>
              </a:spcBef>
              <a:spcAft>
                <a:spcPts val="0"/>
              </a:spcAft>
              <a:buSzPts val="1400"/>
              <a:buNone/>
              <a:defRPr sz="1200">
                <a:solidFill>
                  <a:srgbClr val="888888"/>
                </a:solidFill>
                <a:latin typeface="Calibri"/>
                <a:ea typeface="Calibri"/>
                <a:cs typeface="Calibri"/>
                <a:sym typeface="Calibri"/>
              </a:defRPr>
            </a:lvl1pPr>
            <a:lvl2pPr lvl="1"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1" algn="r">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9" name="Google Shape;119;p13"/>
          <p:cNvSpPr txBox="1"/>
          <p:nvPr>
            <p:ph idx="12" type="sldNum"/>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indent="0" lvl="0" marL="0" marR="0" rtl="1" algn="r">
              <a:spcBef>
                <a:spcPts val="0"/>
              </a:spcBef>
              <a:buNone/>
              <a:defRPr sz="1200">
                <a:solidFill>
                  <a:srgbClr val="888888"/>
                </a:solidFill>
                <a:latin typeface="Calibri"/>
                <a:ea typeface="Calibri"/>
                <a:cs typeface="Calibri"/>
                <a:sym typeface="Calibri"/>
              </a:defRPr>
            </a:lvl1pPr>
            <a:lvl2pPr indent="0" lvl="1" marL="0" marR="0" rtl="1" algn="r">
              <a:spcBef>
                <a:spcPts val="0"/>
              </a:spcBef>
              <a:buNone/>
              <a:defRPr sz="1200">
                <a:solidFill>
                  <a:srgbClr val="888888"/>
                </a:solidFill>
                <a:latin typeface="Calibri"/>
                <a:ea typeface="Calibri"/>
                <a:cs typeface="Calibri"/>
                <a:sym typeface="Calibri"/>
              </a:defRPr>
            </a:lvl2pPr>
            <a:lvl3pPr indent="0" lvl="2" marL="0" marR="0" rtl="1" algn="r">
              <a:spcBef>
                <a:spcPts val="0"/>
              </a:spcBef>
              <a:buNone/>
              <a:defRPr sz="1200">
                <a:solidFill>
                  <a:srgbClr val="888888"/>
                </a:solidFill>
                <a:latin typeface="Calibri"/>
                <a:ea typeface="Calibri"/>
                <a:cs typeface="Calibri"/>
                <a:sym typeface="Calibri"/>
              </a:defRPr>
            </a:lvl3pPr>
            <a:lvl4pPr indent="0" lvl="3" marL="0" marR="0" rtl="1" algn="r">
              <a:spcBef>
                <a:spcPts val="0"/>
              </a:spcBef>
              <a:buNone/>
              <a:defRPr sz="1200">
                <a:solidFill>
                  <a:srgbClr val="888888"/>
                </a:solidFill>
                <a:latin typeface="Calibri"/>
                <a:ea typeface="Calibri"/>
                <a:cs typeface="Calibri"/>
                <a:sym typeface="Calibri"/>
              </a:defRPr>
            </a:lvl4pPr>
            <a:lvl5pPr indent="0" lvl="4" marL="0" marR="0" rtl="1" algn="r">
              <a:spcBef>
                <a:spcPts val="0"/>
              </a:spcBef>
              <a:buNone/>
              <a:defRPr sz="1200">
                <a:solidFill>
                  <a:srgbClr val="888888"/>
                </a:solidFill>
                <a:latin typeface="Calibri"/>
                <a:ea typeface="Calibri"/>
                <a:cs typeface="Calibri"/>
                <a:sym typeface="Calibri"/>
              </a:defRPr>
            </a:lvl5pPr>
            <a:lvl6pPr indent="0" lvl="5" marL="0" marR="0" rtl="1" algn="r">
              <a:spcBef>
                <a:spcPts val="0"/>
              </a:spcBef>
              <a:buNone/>
              <a:defRPr sz="1200">
                <a:solidFill>
                  <a:srgbClr val="888888"/>
                </a:solidFill>
                <a:latin typeface="Calibri"/>
                <a:ea typeface="Calibri"/>
                <a:cs typeface="Calibri"/>
                <a:sym typeface="Calibri"/>
              </a:defRPr>
            </a:lvl6pPr>
            <a:lvl7pPr indent="0" lvl="6" marL="0" marR="0" rtl="1" algn="r">
              <a:spcBef>
                <a:spcPts val="0"/>
              </a:spcBef>
              <a:buNone/>
              <a:defRPr sz="1200">
                <a:solidFill>
                  <a:srgbClr val="888888"/>
                </a:solidFill>
                <a:latin typeface="Calibri"/>
                <a:ea typeface="Calibri"/>
                <a:cs typeface="Calibri"/>
                <a:sym typeface="Calibri"/>
              </a:defRPr>
            </a:lvl7pPr>
            <a:lvl8pPr indent="0" lvl="7" marL="0" marR="0" rtl="1" algn="r">
              <a:spcBef>
                <a:spcPts val="0"/>
              </a:spcBef>
              <a:buNone/>
              <a:defRPr sz="1200">
                <a:solidFill>
                  <a:srgbClr val="888888"/>
                </a:solidFill>
                <a:latin typeface="Calibri"/>
                <a:ea typeface="Calibri"/>
                <a:cs typeface="Calibri"/>
                <a:sym typeface="Calibri"/>
              </a:defRPr>
            </a:lvl8pPr>
            <a:lvl9pPr indent="0" lvl="8" marL="0" marR="0" rtl="1" algn="r">
              <a:spcBef>
                <a:spcPts val="0"/>
              </a:spcBef>
              <a:buNone/>
              <a:defRPr sz="1200">
                <a:solidFill>
                  <a:srgbClr val="888888"/>
                </a:solidFill>
                <a:latin typeface="Calibri"/>
                <a:ea typeface="Calibri"/>
                <a:cs typeface="Calibri"/>
                <a:sym typeface="Calibri"/>
              </a:defRPr>
            </a:lvl9pPr>
          </a:lstStyle>
          <a:p>
            <a:pPr indent="0" lvl="0" marL="0" rtl="1" algn="r">
              <a:spcBef>
                <a:spcPts val="0"/>
              </a:spcBef>
              <a:spcAft>
                <a:spcPts val="0"/>
              </a:spcAft>
              <a:buNone/>
            </a:pPr>
            <a:fld id="{00000000-1234-1234-1234-123412341234}" type="slidenum">
              <a:rPr lang="iw-IL"/>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7512">
          <p15:clr>
            <a:srgbClr val="F26B43"/>
          </p15:clr>
        </p15:guide>
        <p15:guide id="4" pos="1176">
          <p15:clr>
            <a:srgbClr val="F26B43"/>
          </p15:clr>
        </p15:guide>
        <p15:guide id="5" orient="horz" pos="3936">
          <p15:clr>
            <a:srgbClr val="F26B43"/>
          </p15:clr>
        </p15:guide>
        <p15:guide id="6" orient="horz" pos="888">
          <p15:clr>
            <a:srgbClr val="F26B43"/>
          </p15:clr>
        </p15:guide>
        <p15:guide id="7" orient="horz" pos="16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4.jpg"/><Relationship Id="rId5"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www.kan.org.il/lobby/kidnapped/" TargetMode="External"/><Relationship Id="rId4" Type="http://schemas.openxmlformats.org/officeDocument/2006/relationships/hyperlink" Target="https://stories.bringthemhomenow.net/about-them-he" TargetMode="External"/><Relationship Id="rId5" Type="http://schemas.openxmlformats.org/officeDocument/2006/relationships/hyperlink" Target="https://w.ynet.co.il/news/absent?externalurl=tru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5"/>
          <p:cNvSpPr txBox="1"/>
          <p:nvPr>
            <p:ph type="ctrTitle"/>
          </p:nvPr>
        </p:nvSpPr>
        <p:spPr>
          <a:xfrm>
            <a:off x="398637" y="1541819"/>
            <a:ext cx="9875400" cy="1472100"/>
          </a:xfrm>
          <a:prstGeom prst="rect">
            <a:avLst/>
          </a:prstGeom>
          <a:noFill/>
          <a:ln>
            <a:noFill/>
          </a:ln>
        </p:spPr>
        <p:txBody>
          <a:bodyPr anchorCtr="0" anchor="b" bIns="45700" lIns="91425" spcFirstLastPara="1" rIns="91425" wrap="square" tIns="45700">
            <a:normAutofit/>
          </a:bodyPr>
          <a:lstStyle/>
          <a:p>
            <a:pPr indent="0" lvl="0" marL="0" rtl="1" algn="ctr">
              <a:spcBef>
                <a:spcPts val="0"/>
              </a:spcBef>
              <a:spcAft>
                <a:spcPts val="0"/>
              </a:spcAft>
              <a:buClr>
                <a:srgbClr val="7B3C16"/>
              </a:buClr>
              <a:buSzPts val="4300"/>
              <a:buFont typeface="Tahoma"/>
              <a:buNone/>
            </a:pPr>
            <a:r>
              <a:rPr lang="iw-IL"/>
              <a:t>קדושת החיים ופדיון שבויים</a:t>
            </a:r>
            <a:endParaRPr/>
          </a:p>
        </p:txBody>
      </p:sp>
      <p:sp>
        <p:nvSpPr>
          <p:cNvPr id="195" name="Google Shape;195;p25"/>
          <p:cNvSpPr txBox="1"/>
          <p:nvPr>
            <p:ph idx="1" type="subTitle"/>
          </p:nvPr>
        </p:nvSpPr>
        <p:spPr>
          <a:xfrm>
            <a:off x="398637" y="3509210"/>
            <a:ext cx="9875400" cy="526200"/>
          </a:xfrm>
          <a:prstGeom prst="rect">
            <a:avLst/>
          </a:prstGeom>
          <a:noFill/>
          <a:ln>
            <a:noFill/>
          </a:ln>
        </p:spPr>
        <p:txBody>
          <a:bodyPr anchorCtr="0" anchor="t" bIns="45700" lIns="91425" spcFirstLastPara="1" rIns="91425" wrap="square" tIns="0">
            <a:normAutofit/>
          </a:bodyPr>
          <a:lstStyle/>
          <a:p>
            <a:pPr indent="0" lvl="0" marL="27432" rtl="1" algn="ctr">
              <a:lnSpc>
                <a:spcPct val="100000"/>
              </a:lnSpc>
              <a:spcBef>
                <a:spcPts val="0"/>
              </a:spcBef>
              <a:spcAft>
                <a:spcPts val="0"/>
              </a:spcAft>
              <a:buSzPts val="2080"/>
              <a:buNone/>
            </a:pPr>
            <a:r>
              <a:rPr lang="iw-IL"/>
              <a:t>לציון שנה לאסון  7.10.2023</a:t>
            </a:r>
            <a:endParaRPr/>
          </a:p>
        </p:txBody>
      </p:sp>
      <p:pic>
        <p:nvPicPr>
          <p:cNvPr id="196" name="Google Shape;196;p25"/>
          <p:cNvPicPr preferRelativeResize="0"/>
          <p:nvPr/>
        </p:nvPicPr>
        <p:blipFill rotWithShape="1">
          <a:blip r:embed="rId3">
            <a:alphaModFix/>
          </a:blip>
          <a:srcRect b="0" l="0" r="0" t="0"/>
          <a:stretch/>
        </p:blipFill>
        <p:spPr>
          <a:xfrm>
            <a:off x="502920" y="5326898"/>
            <a:ext cx="862818" cy="1402080"/>
          </a:xfrm>
          <a:prstGeom prst="rect">
            <a:avLst/>
          </a:prstGeom>
          <a:noFill/>
          <a:ln>
            <a:noFill/>
          </a:ln>
        </p:spPr>
      </p:pic>
      <p:pic>
        <p:nvPicPr>
          <p:cNvPr id="197" name="Google Shape;197;p25"/>
          <p:cNvPicPr preferRelativeResize="0"/>
          <p:nvPr/>
        </p:nvPicPr>
        <p:blipFill rotWithShape="1">
          <a:blip r:embed="rId4">
            <a:alphaModFix/>
          </a:blip>
          <a:srcRect b="0" l="0" r="0" t="0"/>
          <a:stretch/>
        </p:blipFill>
        <p:spPr>
          <a:xfrm>
            <a:off x="1795606" y="245367"/>
            <a:ext cx="485775" cy="485775"/>
          </a:xfrm>
          <a:prstGeom prst="rect">
            <a:avLst/>
          </a:prstGeom>
          <a:noFill/>
          <a:ln>
            <a:noFill/>
          </a:ln>
        </p:spPr>
      </p:pic>
      <p:pic>
        <p:nvPicPr>
          <p:cNvPr id="198" name="Google Shape;198;p25"/>
          <p:cNvPicPr preferRelativeResize="0"/>
          <p:nvPr/>
        </p:nvPicPr>
        <p:blipFill rotWithShape="1">
          <a:blip r:embed="rId5">
            <a:alphaModFix/>
          </a:blip>
          <a:srcRect b="0" l="0" r="0" t="0"/>
          <a:stretch/>
        </p:blipFill>
        <p:spPr>
          <a:xfrm>
            <a:off x="4494908" y="161229"/>
            <a:ext cx="455612" cy="569913"/>
          </a:xfrm>
          <a:prstGeom prst="rect">
            <a:avLst/>
          </a:prstGeom>
          <a:noFill/>
          <a:ln>
            <a:noFill/>
          </a:ln>
        </p:spPr>
      </p:pic>
      <p:graphicFrame>
        <p:nvGraphicFramePr>
          <p:cNvPr id="199" name="Google Shape;199;p25"/>
          <p:cNvGraphicFramePr/>
          <p:nvPr/>
        </p:nvGraphicFramePr>
        <p:xfrm>
          <a:off x="243840" y="783567"/>
          <a:ext cx="3000000" cy="3000000"/>
        </p:xfrm>
        <a:graphic>
          <a:graphicData uri="http://schemas.openxmlformats.org/drawingml/2006/table">
            <a:tbl>
              <a:tblPr bandRow="1" firstRow="1">
                <a:noFill/>
                <a:tableStyleId>{100D953A-A1DB-46FC-BC5B-A34392B68443}</a:tableStyleId>
              </a:tblPr>
              <a:tblGrid>
                <a:gridCol w="3362700"/>
                <a:gridCol w="329675"/>
                <a:gridCol w="1750700"/>
              </a:tblGrid>
              <a:tr h="1220050">
                <a:tc>
                  <a:txBody>
                    <a:bodyPr/>
                    <a:lstStyle/>
                    <a:p>
                      <a:pPr indent="0" lvl="0" marL="0" marR="0" rtl="1" algn="ctr">
                        <a:spcBef>
                          <a:spcPts val="0"/>
                        </a:spcBef>
                        <a:spcAft>
                          <a:spcPts val="0"/>
                        </a:spcAft>
                        <a:buNone/>
                      </a:pPr>
                      <a:r>
                        <a:rPr b="0" lang="iw-IL" sz="1400" u="none" cap="none" strike="noStrike">
                          <a:solidFill>
                            <a:schemeClr val="dk1"/>
                          </a:solidFill>
                          <a:latin typeface="Century Gothic"/>
                          <a:ea typeface="Century Gothic"/>
                          <a:cs typeface="Century Gothic"/>
                          <a:sym typeface="Century Gothic"/>
                        </a:rPr>
                        <a:t>למידה </a:t>
                      </a:r>
                      <a:r>
                        <a:rPr b="0" lang="iw-IL" sz="1400" u="none" cap="none" strike="noStrike">
                          <a:solidFill>
                            <a:schemeClr val="dk1"/>
                          </a:solidFill>
                        </a:rPr>
                        <a:t>בונה אדם - המזכירות הפדגוגית</a:t>
                      </a:r>
                      <a:br>
                        <a:rPr b="0" lang="iw-IL" sz="1400" u="none" cap="none" strike="noStrike">
                          <a:solidFill>
                            <a:schemeClr val="dk1"/>
                          </a:solidFill>
                        </a:rPr>
                      </a:br>
                      <a:r>
                        <a:rPr b="0" lang="iw-IL" sz="1400" u="none" cap="none" strike="noStrike">
                          <a:solidFill>
                            <a:schemeClr val="dk1"/>
                          </a:solidFill>
                        </a:rPr>
                        <a:t>אגף א' - תחומי בחירה ורב תחומי</a:t>
                      </a:r>
                      <a:br>
                        <a:rPr b="0" lang="iw-IL" sz="1400" u="none" cap="none" strike="noStrike">
                          <a:solidFill>
                            <a:schemeClr val="dk1"/>
                          </a:solidFill>
                        </a:rPr>
                      </a:br>
                      <a:r>
                        <a:rPr b="0" lang="iw-IL" sz="1400" u="none" cap="none" strike="noStrike">
                          <a:solidFill>
                            <a:schemeClr val="dk1"/>
                          </a:solidFill>
                        </a:rPr>
                        <a:t>הפיקוח על הוראת תורה שבעל-פה ומשפט עברי ומחשבת ישראל - ממלכתי</a:t>
                      </a:r>
                      <a:endParaRPr b="0" sz="1400" u="none" cap="none" strike="noStrike">
                        <a:solidFill>
                          <a:schemeClr val="dk1"/>
                        </a:solidFill>
                        <a:latin typeface="Times New Roman"/>
                        <a:ea typeface="Times New Roman"/>
                        <a:cs typeface="Times New Roman"/>
                        <a:sym typeface="Times New Roman"/>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1" algn="r">
                        <a:spcBef>
                          <a:spcPts val="0"/>
                        </a:spcBef>
                        <a:spcAft>
                          <a:spcPts val="0"/>
                        </a:spcAft>
                        <a:buNone/>
                      </a:pPr>
                      <a:r>
                        <a:t/>
                      </a:r>
                      <a:endParaRPr sz="1800">
                        <a:solidFill>
                          <a:schemeClr val="dk1"/>
                        </a:solidFil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1" algn="ctr">
                        <a:spcBef>
                          <a:spcPts val="0"/>
                        </a:spcBef>
                        <a:spcAft>
                          <a:spcPts val="0"/>
                        </a:spcAft>
                        <a:buNone/>
                      </a:pPr>
                      <a:r>
                        <a:rPr b="0" lang="iw-IL" sz="1400">
                          <a:solidFill>
                            <a:schemeClr val="dk1"/>
                          </a:solidFill>
                        </a:rPr>
                        <a:t>מדינת ישראל</a:t>
                      </a:r>
                      <a:endParaRPr/>
                    </a:p>
                    <a:p>
                      <a:pPr indent="0" lvl="0" marL="0" marR="0" rtl="1" algn="ctr">
                        <a:spcBef>
                          <a:spcPts val="0"/>
                        </a:spcBef>
                        <a:spcAft>
                          <a:spcPts val="0"/>
                        </a:spcAft>
                        <a:buNone/>
                      </a:pPr>
                      <a:r>
                        <a:rPr b="0" lang="iw-IL" sz="1400">
                          <a:solidFill>
                            <a:schemeClr val="dk1"/>
                          </a:solidFill>
                        </a:rPr>
                        <a:t>משרד החינוך</a:t>
                      </a:r>
                      <a:endParaRPr b="0" sz="1400">
                        <a:solidFill>
                          <a:schemeClr val="dk1"/>
                        </a:solidFill>
                        <a:latin typeface="Times New Roman"/>
                        <a:ea typeface="Times New Roman"/>
                        <a:cs typeface="Times New Roman"/>
                        <a:sym typeface="Times New Roman"/>
                      </a:endParaRPr>
                    </a:p>
                    <a:p>
                      <a:pPr indent="0" lvl="0" marL="0" marR="0" rtl="1" algn="r">
                        <a:spcBef>
                          <a:spcPts val="0"/>
                        </a:spcBef>
                        <a:spcAft>
                          <a:spcPts val="0"/>
                        </a:spcAft>
                        <a:buNone/>
                      </a:pPr>
                      <a:r>
                        <a:t/>
                      </a:r>
                      <a:endParaRPr sz="1800">
                        <a:solidFill>
                          <a:schemeClr val="dk1"/>
                        </a:solidFil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200" name="Google Shape;200;p25"/>
          <p:cNvSpPr txBox="1"/>
          <p:nvPr/>
        </p:nvSpPr>
        <p:spPr>
          <a:xfrm>
            <a:off x="1795606" y="6360400"/>
            <a:ext cx="4597800" cy="3693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i="0" lang="iw-IL" sz="1800" u="none" cap="none" strike="noStrike">
                <a:solidFill>
                  <a:schemeClr val="dk1"/>
                </a:solidFill>
                <a:latin typeface="Century Gothic"/>
                <a:ea typeface="Century Gothic"/>
                <a:cs typeface="Century Gothic"/>
                <a:sym typeface="Century Gothic"/>
              </a:rPr>
              <a:t>נערך ע"י מלי נסים, יורם גלילי ומרב ג'רפי-הוכמיץ</a:t>
            </a:r>
            <a:endParaRPr sz="1800">
              <a:solidFill>
                <a:schemeClr val="dk1"/>
              </a:solidFill>
              <a:latin typeface="Century Gothic"/>
              <a:ea typeface="Century Gothic"/>
              <a:cs typeface="Century Gothic"/>
              <a:sym typeface="Century Gothic"/>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34"/>
          <p:cNvSpPr txBox="1"/>
          <p:nvPr>
            <p:ph idx="1" type="subTitle"/>
          </p:nvPr>
        </p:nvSpPr>
        <p:spPr>
          <a:xfrm>
            <a:off x="495299" y="918239"/>
            <a:ext cx="9172800" cy="4400400"/>
          </a:xfrm>
          <a:prstGeom prst="rect">
            <a:avLst/>
          </a:prstGeom>
          <a:noFill/>
          <a:ln>
            <a:noFill/>
          </a:ln>
        </p:spPr>
        <p:txBody>
          <a:bodyPr anchorCtr="0" anchor="t" bIns="45700" lIns="91425" spcFirstLastPara="1" rIns="91425" wrap="square" tIns="0">
            <a:noAutofit/>
          </a:bodyPr>
          <a:lstStyle/>
          <a:p>
            <a:pPr indent="0" lvl="0" marL="0" rtl="1" algn="r">
              <a:lnSpc>
                <a:spcPct val="150000"/>
              </a:lnSpc>
              <a:spcBef>
                <a:spcPts val="0"/>
              </a:spcBef>
              <a:spcAft>
                <a:spcPts val="0"/>
              </a:spcAft>
              <a:buSzPts val="2560"/>
              <a:buNone/>
            </a:pPr>
            <a:r>
              <a:rPr lang="iw-IL" sz="3200">
                <a:solidFill>
                  <a:srgbClr val="002060"/>
                </a:solidFill>
                <a:latin typeface="Calibri"/>
                <a:ea typeface="Calibri"/>
                <a:cs typeface="Calibri"/>
                <a:sym typeface="Calibri"/>
              </a:rPr>
              <a:t>ב - מה קורה לערך חיי אדם בזמן מלחמה? </a:t>
            </a:r>
            <a:endParaRPr/>
          </a:p>
          <a:p>
            <a:pPr indent="0" lvl="0" marL="0" rtl="1" algn="r">
              <a:lnSpc>
                <a:spcPct val="120000"/>
              </a:lnSpc>
              <a:spcBef>
                <a:spcPts val="0"/>
              </a:spcBef>
              <a:spcAft>
                <a:spcPts val="0"/>
              </a:spcAft>
              <a:buSzPts val="2080"/>
              <a:buNone/>
            </a:pPr>
            <a:r>
              <a:rPr b="0" lang="iw-IL">
                <a:solidFill>
                  <a:srgbClr val="002060"/>
                </a:solidFill>
                <a:latin typeface="Calibri"/>
                <a:ea typeface="Calibri"/>
                <a:cs typeface="Calibri"/>
                <a:sym typeface="Calibri"/>
              </a:rPr>
              <a:t>כשאנחנו נחשפים לכמויות גדולות ולמקרים מחרידים של פגיעה בחיי אדם, אנו מבינים עד כמה רחוק הגענו, מהזכות לכבוד בין בני האדם וכמה עלינו לעשות על מנת להשיב לאותם משפחות ואנשים את זכות הקיום הבסיסית העומדת להם כאזרחי המדינה. </a:t>
            </a:r>
            <a:br>
              <a:rPr b="0" lang="iw-IL">
                <a:solidFill>
                  <a:srgbClr val="002060"/>
                </a:solidFill>
                <a:latin typeface="Calibri"/>
                <a:ea typeface="Calibri"/>
                <a:cs typeface="Calibri"/>
                <a:sym typeface="Calibri"/>
              </a:rPr>
            </a:br>
            <a:r>
              <a:rPr b="0" lang="iw-IL">
                <a:solidFill>
                  <a:srgbClr val="002060"/>
                </a:solidFill>
                <a:latin typeface="Calibri"/>
                <a:ea typeface="Calibri"/>
                <a:cs typeface="Calibri"/>
                <a:sym typeface="Calibri"/>
              </a:rPr>
              <a:t>בזמני מלחמה, יותר מתמיד, עלינו לתת את הדעת על שמירת חיי אדם וההכרה בכך שכל אדם הוא עולם מלא.</a:t>
            </a:r>
            <a:endParaRPr b="0">
              <a:solidFill>
                <a:srgbClr val="002060"/>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5"/>
          <p:cNvSpPr txBox="1"/>
          <p:nvPr>
            <p:ph idx="1" type="subTitle"/>
          </p:nvPr>
        </p:nvSpPr>
        <p:spPr>
          <a:xfrm>
            <a:off x="0" y="1133475"/>
            <a:ext cx="10039500" cy="5072100"/>
          </a:xfrm>
          <a:prstGeom prst="rect">
            <a:avLst/>
          </a:prstGeom>
          <a:noFill/>
          <a:ln>
            <a:noFill/>
          </a:ln>
        </p:spPr>
        <p:txBody>
          <a:bodyPr anchorCtr="0" anchor="t" bIns="45700" lIns="91425" spcFirstLastPara="1" rIns="91425" wrap="square" tIns="0">
            <a:noAutofit/>
          </a:bodyPr>
          <a:lstStyle/>
          <a:p>
            <a:pPr indent="0" lvl="0" marL="0" rtl="1" algn="r">
              <a:lnSpc>
                <a:spcPct val="150000"/>
              </a:lnSpc>
              <a:spcBef>
                <a:spcPts val="0"/>
              </a:spcBef>
              <a:spcAft>
                <a:spcPts val="0"/>
              </a:spcAft>
              <a:buSzPts val="2240"/>
              <a:buNone/>
            </a:pPr>
            <a:r>
              <a:rPr b="0" lang="iw-IL" sz="2800">
                <a:solidFill>
                  <a:srgbClr val="002060"/>
                </a:solidFill>
                <a:latin typeface="Calibri"/>
                <a:ea typeface="Calibri"/>
                <a:cs typeface="Calibri"/>
                <a:sym typeface="Calibri"/>
              </a:rPr>
              <a:t>נכון ליום כתיבת מערך זה,  עשרות ישראלים נמצאים בשבי חמאס בעזה. כל אחד מהם הוא עולם ומלואו, כזה שקשורים אליו בני משפחה, חברים וסיפור חיים שהוא מיוחד רק לו, עם תקוות וחוויות.  </a:t>
            </a:r>
            <a:endParaRPr/>
          </a:p>
          <a:p>
            <a:pPr indent="0" lvl="0" marL="0" rtl="1" algn="r">
              <a:lnSpc>
                <a:spcPct val="150000"/>
              </a:lnSpc>
              <a:spcBef>
                <a:spcPts val="1400"/>
              </a:spcBef>
              <a:spcAft>
                <a:spcPts val="0"/>
              </a:spcAft>
              <a:buSzPts val="2240"/>
              <a:buNone/>
            </a:pPr>
            <a:r>
              <a:rPr b="0" lang="iw-IL" sz="2800">
                <a:solidFill>
                  <a:srgbClr val="002060"/>
                </a:solidFill>
                <a:latin typeface="Calibri"/>
                <a:ea typeface="Calibri"/>
                <a:cs typeface="Calibri"/>
                <a:sym typeface="Calibri"/>
              </a:rPr>
              <a:t>ניתן לצפות במידע על החטופים </a:t>
            </a:r>
            <a:r>
              <a:rPr b="0" lang="iw-IL" sz="2800" u="sng">
                <a:solidFill>
                  <a:schemeClr val="hlink"/>
                </a:solidFill>
                <a:latin typeface="Calibri"/>
                <a:ea typeface="Calibri"/>
                <a:cs typeface="Calibri"/>
                <a:sym typeface="Calibri"/>
                <a:hlinkClick r:id="rId3"/>
              </a:rPr>
              <a:t>בכאן</a:t>
            </a:r>
            <a:r>
              <a:rPr b="0" lang="iw-IL" sz="2800">
                <a:latin typeface="Calibri"/>
                <a:ea typeface="Calibri"/>
                <a:cs typeface="Calibri"/>
                <a:sym typeface="Calibri"/>
              </a:rPr>
              <a:t>, </a:t>
            </a:r>
            <a:r>
              <a:rPr b="0" lang="iw-IL" sz="2800" u="sng">
                <a:solidFill>
                  <a:schemeClr val="hlink"/>
                </a:solidFill>
                <a:latin typeface="Calibri"/>
                <a:ea typeface="Calibri"/>
                <a:cs typeface="Calibri"/>
                <a:sym typeface="Calibri"/>
                <a:hlinkClick r:id="rId4"/>
              </a:rPr>
              <a:t>באתר משפחות החטופים </a:t>
            </a:r>
            <a:r>
              <a:rPr b="0" lang="iw-IL" sz="2800">
                <a:latin typeface="Calibri"/>
                <a:ea typeface="Calibri"/>
                <a:cs typeface="Calibri"/>
                <a:sym typeface="Calibri"/>
              </a:rPr>
              <a:t>, </a:t>
            </a:r>
            <a:r>
              <a:rPr b="0" lang="iw-IL" sz="2800" u="sng">
                <a:solidFill>
                  <a:schemeClr val="hlink"/>
                </a:solidFill>
                <a:latin typeface="Calibri"/>
                <a:ea typeface="Calibri"/>
                <a:cs typeface="Calibri"/>
                <a:sym typeface="Calibri"/>
                <a:hlinkClick r:id="rId5"/>
              </a:rPr>
              <a:t>באתר Ynet</a:t>
            </a:r>
            <a:r>
              <a:rPr b="0" lang="iw-IL" sz="2800">
                <a:latin typeface="Calibri"/>
                <a:ea typeface="Calibri"/>
                <a:cs typeface="Calibri"/>
                <a:sym typeface="Calibri"/>
              </a:rPr>
              <a:t> ובאתרים אחרים.</a:t>
            </a:r>
            <a:endParaRPr b="0" sz="2800">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36"/>
          <p:cNvSpPr txBox="1"/>
          <p:nvPr>
            <p:ph idx="1" type="subTitle"/>
          </p:nvPr>
        </p:nvSpPr>
        <p:spPr>
          <a:xfrm>
            <a:off x="85726" y="885825"/>
            <a:ext cx="9705900" cy="5678100"/>
          </a:xfrm>
          <a:prstGeom prst="rect">
            <a:avLst/>
          </a:prstGeom>
          <a:noFill/>
          <a:ln>
            <a:noFill/>
          </a:ln>
        </p:spPr>
        <p:txBody>
          <a:bodyPr anchorCtr="0" anchor="t" bIns="45700" lIns="91425" spcFirstLastPara="1" rIns="91425" wrap="square" tIns="0">
            <a:noAutofit/>
          </a:bodyPr>
          <a:lstStyle/>
          <a:p>
            <a:pPr indent="0" lvl="0" marL="0" rtl="1" algn="r">
              <a:lnSpc>
                <a:spcPct val="150000"/>
              </a:lnSpc>
              <a:spcBef>
                <a:spcPts val="0"/>
              </a:spcBef>
              <a:spcAft>
                <a:spcPts val="0"/>
              </a:spcAft>
              <a:buSzPts val="2240"/>
              <a:buNone/>
            </a:pPr>
            <a:r>
              <a:rPr b="0" lang="iw-IL" sz="2800">
                <a:solidFill>
                  <a:srgbClr val="002060"/>
                </a:solidFill>
                <a:latin typeface="Calibri"/>
                <a:ea typeface="Calibri"/>
                <a:cs typeface="Calibri"/>
                <a:sym typeface="Calibri"/>
              </a:rPr>
              <a:t>אחת ממטרות המלחמה, כפי שהוגדרו ע"י ממשלת ישראל, היא השבת החטופים לבתיהם.</a:t>
            </a:r>
            <a:endParaRPr/>
          </a:p>
          <a:p>
            <a:pPr indent="-457200" lvl="0" marL="457200" rtl="1" algn="r">
              <a:lnSpc>
                <a:spcPct val="150000"/>
              </a:lnSpc>
              <a:spcBef>
                <a:spcPts val="1400"/>
              </a:spcBef>
              <a:spcAft>
                <a:spcPts val="0"/>
              </a:spcAft>
              <a:buClr>
                <a:srgbClr val="002060"/>
              </a:buClr>
              <a:buSzPts val="2380"/>
              <a:buFont typeface="Calibri"/>
              <a:buChar char="←"/>
            </a:pPr>
            <a:r>
              <a:rPr b="0" lang="iw-IL" sz="2800">
                <a:solidFill>
                  <a:srgbClr val="002060"/>
                </a:solidFill>
                <a:latin typeface="Calibri"/>
                <a:ea typeface="Calibri"/>
                <a:cs typeface="Calibri"/>
                <a:sym typeface="Calibri"/>
              </a:rPr>
              <a:t>מה החשיבות של השבת החטופים עבור אזרחי המדינה כולה? </a:t>
            </a:r>
            <a:endParaRPr/>
          </a:p>
          <a:p>
            <a:pPr indent="-457200" lvl="0" marL="457200" rtl="1" algn="r">
              <a:lnSpc>
                <a:spcPct val="150000"/>
              </a:lnSpc>
              <a:spcBef>
                <a:spcPts val="1400"/>
              </a:spcBef>
              <a:spcAft>
                <a:spcPts val="0"/>
              </a:spcAft>
              <a:buClr>
                <a:srgbClr val="002060"/>
              </a:buClr>
              <a:buSzPts val="2380"/>
              <a:buFont typeface="Calibri"/>
              <a:buChar char="←"/>
            </a:pPr>
            <a:r>
              <a:rPr b="0" lang="iw-IL" sz="2800">
                <a:solidFill>
                  <a:srgbClr val="002060"/>
                </a:solidFill>
                <a:latin typeface="Calibri"/>
                <a:ea typeface="Calibri"/>
                <a:cs typeface="Calibri"/>
                <a:sym typeface="Calibri"/>
              </a:rPr>
              <a:t>מה זה מלמד אותנו על נושא "קדושת החיים"? </a:t>
            </a:r>
            <a:endParaRPr/>
          </a:p>
          <a:p>
            <a:pPr indent="-457200" lvl="0" marL="457200" rtl="1" algn="r">
              <a:lnSpc>
                <a:spcPct val="150000"/>
              </a:lnSpc>
              <a:spcBef>
                <a:spcPts val="1400"/>
              </a:spcBef>
              <a:spcAft>
                <a:spcPts val="0"/>
              </a:spcAft>
              <a:buClr>
                <a:srgbClr val="002060"/>
              </a:buClr>
              <a:buSzPts val="2380"/>
              <a:buFont typeface="Calibri"/>
              <a:buChar char="←"/>
            </a:pPr>
            <a:r>
              <a:rPr b="0" lang="iw-IL" sz="2800">
                <a:solidFill>
                  <a:srgbClr val="002060"/>
                </a:solidFill>
                <a:latin typeface="Calibri"/>
                <a:ea typeface="Calibri"/>
                <a:cs typeface="Calibri"/>
                <a:sym typeface="Calibri"/>
              </a:rPr>
              <a:t>מה אנו יכולים לעשות על מנת להעלות את המוּדעוּת, </a:t>
            </a:r>
            <a:br>
              <a:rPr b="0" lang="iw-IL" sz="2800">
                <a:solidFill>
                  <a:srgbClr val="002060"/>
                </a:solidFill>
                <a:latin typeface="Calibri"/>
                <a:ea typeface="Calibri"/>
                <a:cs typeface="Calibri"/>
                <a:sym typeface="Calibri"/>
              </a:rPr>
            </a:br>
            <a:r>
              <a:rPr b="0" lang="iw-IL" sz="2800">
                <a:solidFill>
                  <a:srgbClr val="002060"/>
                </a:solidFill>
                <a:latin typeface="Calibri"/>
                <a:ea typeface="Calibri"/>
                <a:cs typeface="Calibri"/>
                <a:sym typeface="Calibri"/>
              </a:rPr>
              <a:t>כדי לחזק את המשפחות ולקדם את הנושא?</a:t>
            </a:r>
            <a:endParaRPr b="0" sz="2800">
              <a:solidFill>
                <a:srgbClr val="002060"/>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37"/>
          <p:cNvSpPr txBox="1"/>
          <p:nvPr/>
        </p:nvSpPr>
        <p:spPr>
          <a:xfrm>
            <a:off x="283222" y="274638"/>
            <a:ext cx="9997500" cy="1143000"/>
          </a:xfrm>
          <a:prstGeom prst="rect">
            <a:avLst/>
          </a:prstGeom>
          <a:noFill/>
          <a:ln>
            <a:noFill/>
          </a:ln>
        </p:spPr>
        <p:txBody>
          <a:bodyPr anchorCtr="0" anchor="b" bIns="45700" lIns="91425" spcFirstLastPara="1" rIns="91425" wrap="square" tIns="45700">
            <a:normAutofit fontScale="90000" lnSpcReduction="20000"/>
          </a:bodyPr>
          <a:lstStyle/>
          <a:p>
            <a:pPr indent="0" lvl="0" marL="0" marR="0" rtl="1" algn="ctr">
              <a:spcBef>
                <a:spcPts val="0"/>
              </a:spcBef>
              <a:spcAft>
                <a:spcPts val="0"/>
              </a:spcAft>
              <a:buClr>
                <a:srgbClr val="7B3C16"/>
              </a:buClr>
              <a:buSzPct val="100000"/>
              <a:buFont typeface="Tahoma"/>
              <a:buNone/>
            </a:pPr>
            <a:r>
              <a:rPr b="1" lang="iw-IL" sz="4300">
                <a:solidFill>
                  <a:srgbClr val="7B3C16"/>
                </a:solidFill>
                <a:latin typeface="Tahoma"/>
                <a:ea typeface="Tahoma"/>
                <a:cs typeface="Tahoma"/>
                <a:sym typeface="Tahoma"/>
              </a:rPr>
              <a:t>מהלכה למעשה – מה אנחנו יכולים לעשות כדי להעלות מודעוּת</a:t>
            </a:r>
            <a:endParaRPr b="1" sz="4300">
              <a:solidFill>
                <a:srgbClr val="7B3C16"/>
              </a:solidFill>
              <a:latin typeface="Tahoma"/>
              <a:ea typeface="Tahoma"/>
              <a:cs typeface="Tahoma"/>
              <a:sym typeface="Tahoma"/>
            </a:endParaRPr>
          </a:p>
        </p:txBody>
      </p:sp>
      <p:sp>
        <p:nvSpPr>
          <p:cNvPr id="280" name="Google Shape;280;p37"/>
          <p:cNvSpPr txBox="1"/>
          <p:nvPr/>
        </p:nvSpPr>
        <p:spPr>
          <a:xfrm>
            <a:off x="286186" y="1447800"/>
            <a:ext cx="9242700" cy="4800600"/>
          </a:xfrm>
          <a:prstGeom prst="rect">
            <a:avLst/>
          </a:prstGeom>
          <a:noFill/>
          <a:ln>
            <a:noFill/>
          </a:ln>
        </p:spPr>
        <p:txBody>
          <a:bodyPr anchorCtr="0" anchor="t" bIns="45700" lIns="91425" spcFirstLastPara="1" rIns="91425" wrap="square" tIns="0">
            <a:normAutofit fontScale="77500" lnSpcReduction="20000"/>
          </a:bodyPr>
          <a:lstStyle/>
          <a:p>
            <a:pPr indent="0" lvl="0" marL="0" marR="0" rtl="1" algn="r">
              <a:lnSpc>
                <a:spcPct val="150000"/>
              </a:lnSpc>
              <a:spcBef>
                <a:spcPts val="0"/>
              </a:spcBef>
              <a:spcAft>
                <a:spcPts val="0"/>
              </a:spcAft>
              <a:buClr>
                <a:srgbClr val="345D7E"/>
              </a:buClr>
              <a:buSzPct val="80000"/>
              <a:buFont typeface="Noto Sans Symbols"/>
              <a:buNone/>
            </a:pPr>
            <a:r>
              <a:rPr b="0" lang="iw-IL" sz="3200">
                <a:solidFill>
                  <a:srgbClr val="345D7E"/>
                </a:solidFill>
                <a:latin typeface="Calibri"/>
                <a:ea typeface="Calibri"/>
                <a:cs typeface="Calibri"/>
                <a:sym typeface="Calibri"/>
              </a:rPr>
              <a:t>דוגמאות:</a:t>
            </a:r>
            <a:endParaRPr b="0" sz="3200">
              <a:solidFill>
                <a:srgbClr val="345D7E"/>
              </a:solidFill>
              <a:latin typeface="Calibri"/>
              <a:ea typeface="Calibri"/>
              <a:cs typeface="Calibri"/>
              <a:sym typeface="Calibri"/>
            </a:endParaRPr>
          </a:p>
          <a:p>
            <a:pPr indent="-342900" lvl="0" marL="342900" marR="0" rtl="1" algn="r">
              <a:lnSpc>
                <a:spcPct val="150000"/>
              </a:lnSpc>
              <a:spcBef>
                <a:spcPts val="1400"/>
              </a:spcBef>
              <a:spcAft>
                <a:spcPts val="0"/>
              </a:spcAft>
              <a:buClr>
                <a:srgbClr val="345D7E"/>
              </a:buClr>
              <a:buSzPct val="80000"/>
              <a:buFont typeface="Noto Sans Symbols"/>
              <a:buChar char="✔"/>
            </a:pPr>
            <a:r>
              <a:rPr b="0" lang="iw-IL" sz="3200">
                <a:solidFill>
                  <a:srgbClr val="345D7E"/>
                </a:solidFill>
                <a:latin typeface="Calibri"/>
                <a:ea typeface="Calibri"/>
                <a:cs typeface="Calibri"/>
                <a:sym typeface="Calibri"/>
              </a:rPr>
              <a:t>הכנת שלטים ותלייתם בעיר</a:t>
            </a:r>
            <a:endParaRPr b="0" sz="3200">
              <a:solidFill>
                <a:srgbClr val="345D7E"/>
              </a:solidFill>
              <a:latin typeface="Calibri"/>
              <a:ea typeface="Calibri"/>
              <a:cs typeface="Calibri"/>
              <a:sym typeface="Calibri"/>
            </a:endParaRPr>
          </a:p>
          <a:p>
            <a:pPr indent="-342900" lvl="0" marL="342900" marR="0" rtl="1" algn="r">
              <a:lnSpc>
                <a:spcPct val="150000"/>
              </a:lnSpc>
              <a:spcBef>
                <a:spcPts val="1400"/>
              </a:spcBef>
              <a:spcAft>
                <a:spcPts val="0"/>
              </a:spcAft>
              <a:buClr>
                <a:srgbClr val="345D7E"/>
              </a:buClr>
              <a:buSzPct val="80000"/>
              <a:buFont typeface="Noto Sans Symbols"/>
              <a:buChar char="✔"/>
            </a:pPr>
            <a:r>
              <a:rPr b="0" lang="iw-IL" sz="3200">
                <a:solidFill>
                  <a:srgbClr val="345D7E"/>
                </a:solidFill>
                <a:latin typeface="Calibri"/>
                <a:ea typeface="Calibri"/>
                <a:cs typeface="Calibri"/>
                <a:sym typeface="Calibri"/>
              </a:rPr>
              <a:t>תליית שלטים שמחלק מטה משפחות החטופים</a:t>
            </a:r>
            <a:endParaRPr b="0" sz="3200">
              <a:solidFill>
                <a:srgbClr val="345D7E"/>
              </a:solidFill>
              <a:latin typeface="Calibri"/>
              <a:ea typeface="Calibri"/>
              <a:cs typeface="Calibri"/>
              <a:sym typeface="Calibri"/>
            </a:endParaRPr>
          </a:p>
          <a:p>
            <a:pPr indent="-342900" lvl="0" marL="342900" marR="0" rtl="1" algn="r">
              <a:lnSpc>
                <a:spcPct val="150000"/>
              </a:lnSpc>
              <a:spcBef>
                <a:spcPts val="1400"/>
              </a:spcBef>
              <a:spcAft>
                <a:spcPts val="0"/>
              </a:spcAft>
              <a:buClr>
                <a:srgbClr val="345D7E"/>
              </a:buClr>
              <a:buSzPct val="80000"/>
              <a:buFont typeface="Noto Sans Symbols"/>
              <a:buChar char="✔"/>
            </a:pPr>
            <a:r>
              <a:rPr b="0" lang="iw-IL" sz="3200">
                <a:solidFill>
                  <a:srgbClr val="345D7E"/>
                </a:solidFill>
                <a:latin typeface="Calibri"/>
                <a:ea typeface="Calibri"/>
                <a:cs typeface="Calibri"/>
                <a:sym typeface="Calibri"/>
              </a:rPr>
              <a:t>גיוס כספים לתרומה לפעילות מטה משפחות החטופים</a:t>
            </a:r>
            <a:endParaRPr b="0" sz="3200">
              <a:solidFill>
                <a:srgbClr val="345D7E"/>
              </a:solidFill>
              <a:latin typeface="Calibri"/>
              <a:ea typeface="Calibri"/>
              <a:cs typeface="Calibri"/>
              <a:sym typeface="Calibri"/>
            </a:endParaRPr>
          </a:p>
          <a:p>
            <a:pPr indent="-342900" lvl="0" marL="342900" marR="0" rtl="1" algn="r">
              <a:lnSpc>
                <a:spcPct val="150000"/>
              </a:lnSpc>
              <a:spcBef>
                <a:spcPts val="1400"/>
              </a:spcBef>
              <a:spcAft>
                <a:spcPts val="0"/>
              </a:spcAft>
              <a:buClr>
                <a:srgbClr val="345D7E"/>
              </a:buClr>
              <a:buSzPct val="80000"/>
              <a:buFont typeface="Noto Sans Symbols"/>
              <a:buChar char="✔"/>
            </a:pPr>
            <a:r>
              <a:rPr b="0" lang="iw-IL" sz="3200">
                <a:solidFill>
                  <a:srgbClr val="345D7E"/>
                </a:solidFill>
                <a:latin typeface="Calibri"/>
                <a:ea typeface="Calibri"/>
                <a:cs typeface="Calibri"/>
                <a:sym typeface="Calibri"/>
              </a:rPr>
              <a:t>שיתוף פוסטים ברשתות החברתיות</a:t>
            </a:r>
            <a:endParaRPr b="0" sz="3200">
              <a:solidFill>
                <a:srgbClr val="345D7E"/>
              </a:solidFill>
              <a:latin typeface="Calibri"/>
              <a:ea typeface="Calibri"/>
              <a:cs typeface="Calibri"/>
              <a:sym typeface="Calibri"/>
            </a:endParaRPr>
          </a:p>
          <a:p>
            <a:pPr indent="-342900" lvl="0" marL="342900" marR="0" rtl="1" algn="r">
              <a:lnSpc>
                <a:spcPct val="150000"/>
              </a:lnSpc>
              <a:spcBef>
                <a:spcPts val="1400"/>
              </a:spcBef>
              <a:spcAft>
                <a:spcPts val="0"/>
              </a:spcAft>
              <a:buClr>
                <a:srgbClr val="345D7E"/>
              </a:buClr>
              <a:buSzPct val="80000"/>
              <a:buFont typeface="Noto Sans Symbols"/>
              <a:buChar char="✔"/>
            </a:pPr>
            <a:r>
              <a:rPr b="0" lang="iw-IL" sz="3200">
                <a:solidFill>
                  <a:srgbClr val="345D7E"/>
                </a:solidFill>
                <a:latin typeface="Calibri"/>
                <a:ea typeface="Calibri"/>
                <a:cs typeface="Calibri"/>
                <a:sym typeface="Calibri"/>
              </a:rPr>
              <a:t>הגעה משותפת ל"כיכר החטופים" בת"א </a:t>
            </a:r>
            <a:endParaRPr b="0" sz="3200">
              <a:solidFill>
                <a:srgbClr val="345D7E"/>
              </a:solidFill>
              <a:latin typeface="Calibri"/>
              <a:ea typeface="Calibri"/>
              <a:cs typeface="Calibri"/>
              <a:sym typeface="Calibri"/>
            </a:endParaRPr>
          </a:p>
          <a:p>
            <a:pPr indent="-342900" lvl="0" marL="342900" marR="0" rtl="1" algn="r">
              <a:lnSpc>
                <a:spcPct val="150000"/>
              </a:lnSpc>
              <a:spcBef>
                <a:spcPts val="1400"/>
              </a:spcBef>
              <a:spcAft>
                <a:spcPts val="0"/>
              </a:spcAft>
              <a:buClr>
                <a:srgbClr val="345D7E"/>
              </a:buClr>
              <a:buSzPct val="80000"/>
              <a:buFont typeface="Noto Sans Symbols"/>
              <a:buChar char="✔"/>
            </a:pPr>
            <a:r>
              <a:rPr b="0" lang="iw-IL" sz="3200">
                <a:solidFill>
                  <a:srgbClr val="345D7E"/>
                </a:solidFill>
                <a:latin typeface="Calibri"/>
                <a:ea typeface="Calibri"/>
                <a:cs typeface="Calibri"/>
                <a:sym typeface="Calibri"/>
              </a:rPr>
              <a:t>מיזמים רבים שנערכים למען משפחות החטופים</a:t>
            </a:r>
            <a:endParaRPr b="0" sz="3200">
              <a:solidFill>
                <a:srgbClr val="345D7E"/>
              </a:solidFill>
              <a:latin typeface="Calibri"/>
              <a:ea typeface="Calibri"/>
              <a:cs typeface="Calibri"/>
              <a:sym typeface="Calibri"/>
            </a:endParaRPr>
          </a:p>
          <a:p>
            <a:pPr indent="0" lvl="0" marL="27432" marR="0" rtl="1" algn="ctr">
              <a:lnSpc>
                <a:spcPct val="100000"/>
              </a:lnSpc>
              <a:spcBef>
                <a:spcPts val="1400"/>
              </a:spcBef>
              <a:spcAft>
                <a:spcPts val="0"/>
              </a:spcAft>
              <a:buClr>
                <a:srgbClr val="345D7E"/>
              </a:buClr>
              <a:buSzPct val="79999"/>
              <a:buFont typeface="Noto Sans Symbols"/>
              <a:buNone/>
            </a:pPr>
            <a:r>
              <a:t/>
            </a:r>
            <a:endParaRPr b="1" sz="2600">
              <a:solidFill>
                <a:srgbClr val="345D7E"/>
              </a:solidFill>
              <a:latin typeface="Tahoma"/>
              <a:ea typeface="Tahoma"/>
              <a:cs typeface="Tahoma"/>
              <a:sym typeface="Tahoma"/>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4" name="Shape 284"/>
        <p:cNvGrpSpPr/>
        <p:nvPr/>
      </p:nvGrpSpPr>
      <p:grpSpPr>
        <a:xfrm>
          <a:off x="0" y="0"/>
          <a:ext cx="0" cy="0"/>
          <a:chOff x="0" y="0"/>
          <a:chExt cx="0" cy="0"/>
        </a:xfrm>
      </p:grpSpPr>
      <p:sp>
        <p:nvSpPr>
          <p:cNvPr id="285" name="Google Shape;285;p38"/>
          <p:cNvSpPr txBox="1"/>
          <p:nvPr>
            <p:ph idx="1" type="body"/>
          </p:nvPr>
        </p:nvSpPr>
        <p:spPr>
          <a:xfrm>
            <a:off x="148688" y="3968015"/>
            <a:ext cx="4608600" cy="2758500"/>
          </a:xfrm>
          <a:prstGeom prst="rect">
            <a:avLst/>
          </a:prstGeom>
          <a:noFill/>
          <a:ln>
            <a:noFill/>
          </a:ln>
        </p:spPr>
        <p:txBody>
          <a:bodyPr anchorCtr="0" anchor="t" bIns="45700" lIns="91425" spcFirstLastPara="1" rIns="91425" wrap="square" tIns="45700">
            <a:normAutofit/>
          </a:bodyPr>
          <a:lstStyle/>
          <a:p>
            <a:pPr indent="0" lvl="0" marL="82296" rtl="1" algn="r">
              <a:lnSpc>
                <a:spcPct val="100000"/>
              </a:lnSpc>
              <a:spcBef>
                <a:spcPts val="0"/>
              </a:spcBef>
              <a:spcAft>
                <a:spcPts val="0"/>
              </a:spcAft>
              <a:buSzPts val="2240"/>
              <a:buNone/>
            </a:pPr>
            <a:r>
              <a:rPr lang="iw-IL" sz="2800">
                <a:solidFill>
                  <a:srgbClr val="002060"/>
                </a:solidFill>
                <a:latin typeface="Calibri"/>
                <a:ea typeface="Calibri"/>
                <a:cs typeface="Calibri"/>
                <a:sym typeface="Calibri"/>
              </a:rPr>
              <a:t>האם נעם חורב מסכים עם המשנה בסנהדרין?</a:t>
            </a:r>
            <a:br>
              <a:rPr lang="iw-IL" sz="2800">
                <a:solidFill>
                  <a:srgbClr val="002060"/>
                </a:solidFill>
                <a:latin typeface="Calibri"/>
                <a:ea typeface="Calibri"/>
                <a:cs typeface="Calibri"/>
                <a:sym typeface="Calibri"/>
              </a:rPr>
            </a:br>
            <a:r>
              <a:rPr lang="iw-IL" sz="2800">
                <a:solidFill>
                  <a:srgbClr val="002060"/>
                </a:solidFill>
                <a:latin typeface="Calibri"/>
                <a:ea typeface="Calibri"/>
                <a:cs typeface="Calibri"/>
                <a:sym typeface="Calibri"/>
              </a:rPr>
              <a:t>- האם כולם אותו הדבר, או שבכל אחד יש שוני, שדורש התאמה והקשבה אליו?</a:t>
            </a:r>
            <a:endParaRPr>
              <a:solidFill>
                <a:srgbClr val="002060"/>
              </a:solidFill>
            </a:endParaRPr>
          </a:p>
        </p:txBody>
      </p:sp>
      <p:sp>
        <p:nvSpPr>
          <p:cNvPr id="286" name="Google Shape;286;p38"/>
          <p:cNvSpPr txBox="1"/>
          <p:nvPr>
            <p:ph idx="2" type="body"/>
          </p:nvPr>
        </p:nvSpPr>
        <p:spPr>
          <a:xfrm>
            <a:off x="5404082" y="1493520"/>
            <a:ext cx="4876800" cy="5364600"/>
          </a:xfrm>
          <a:prstGeom prst="rect">
            <a:avLst/>
          </a:prstGeom>
          <a:noFill/>
          <a:ln>
            <a:noFill/>
          </a:ln>
        </p:spPr>
        <p:txBody>
          <a:bodyPr anchorCtr="0" anchor="t" bIns="45700" lIns="91425" spcFirstLastPara="1" rIns="91425" wrap="square" tIns="45700">
            <a:normAutofit/>
          </a:bodyPr>
          <a:lstStyle/>
          <a:p>
            <a:pPr indent="0" lvl="0" marL="0" rtl="1" algn="r">
              <a:lnSpc>
                <a:spcPct val="107000"/>
              </a:lnSpc>
              <a:spcBef>
                <a:spcPts val="0"/>
              </a:spcBef>
              <a:spcAft>
                <a:spcPts val="0"/>
              </a:spcAft>
              <a:buSzPts val="2240"/>
              <a:buNone/>
            </a:pPr>
            <a:r>
              <a:rPr lang="iw-IL">
                <a:solidFill>
                  <a:schemeClr val="dk1"/>
                </a:solidFill>
                <a:latin typeface="Arial"/>
                <a:ea typeface="Arial"/>
                <a:cs typeface="Arial"/>
                <a:sym typeface="Arial"/>
              </a:rPr>
              <a:t>כָּל אָדָם נִלְחָם בְּאֵיזֶה קְרָב</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כָּל אָדָם סוֹחֵב חֲתִיכָה שֶׁל אֵיזֶה סְתָו</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כָּל אָדָם בַּסּוֹף הוּא זָר</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וְאֵין לָדַעַת מֵאֵיזוֹ מִלְחָמָה חָזַר</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הַמְּעַט שֶׁנִּדְרָשׁ - לִבְרֹר כָּל מִלָּה</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לְגַלּוֹת רְגִישׁוּת, לִנְהֹג בְּחֶמְלָה</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כְּמוֹ שֶׁהָיִינוּ רוֹצִים שֶׁיִּנְהֲגוּ בָּנוּ</a:t>
            </a:r>
            <a:endParaRPr>
              <a:solidFill>
                <a:schemeClr val="dk1"/>
              </a:solidFill>
              <a:latin typeface="Arial"/>
              <a:ea typeface="Arial"/>
              <a:cs typeface="Arial"/>
              <a:sym typeface="Arial"/>
            </a:endParaRPr>
          </a:p>
          <a:p>
            <a:pPr indent="0" lvl="0" marL="0" rtl="1" algn="r">
              <a:lnSpc>
                <a:spcPct val="107000"/>
              </a:lnSpc>
              <a:spcBef>
                <a:spcPts val="1400"/>
              </a:spcBef>
              <a:spcAft>
                <a:spcPts val="0"/>
              </a:spcAft>
              <a:buSzPts val="2240"/>
              <a:buNone/>
            </a:pPr>
            <a:r>
              <a:rPr lang="iw-IL">
                <a:solidFill>
                  <a:schemeClr val="dk1"/>
                </a:solidFill>
                <a:latin typeface="Arial"/>
                <a:ea typeface="Arial"/>
                <a:cs typeface="Arial"/>
                <a:sym typeface="Arial"/>
              </a:rPr>
              <a:t>כְּשֶׁאֲנַחְנוּ נִלְחָמִים אֶת הַקְּרָב שֶׁלָּנוּ.</a:t>
            </a:r>
            <a:endParaRPr>
              <a:solidFill>
                <a:schemeClr val="dk1"/>
              </a:solidFill>
              <a:latin typeface="Arial"/>
              <a:ea typeface="Arial"/>
              <a:cs typeface="Arial"/>
              <a:sym typeface="Arial"/>
            </a:endParaRPr>
          </a:p>
        </p:txBody>
      </p:sp>
      <p:sp>
        <p:nvSpPr>
          <p:cNvPr id="287" name="Google Shape;287;p38"/>
          <p:cNvSpPr txBox="1"/>
          <p:nvPr/>
        </p:nvSpPr>
        <p:spPr>
          <a:xfrm>
            <a:off x="4184882" y="472440"/>
            <a:ext cx="6096000" cy="7695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i="0" lang="iw-IL" sz="4300" u="none" cap="none" strike="noStrike">
                <a:solidFill>
                  <a:srgbClr val="7B3C16"/>
                </a:solidFill>
                <a:latin typeface="Arial"/>
                <a:ea typeface="Arial"/>
                <a:cs typeface="Arial"/>
                <a:sym typeface="Arial"/>
              </a:rPr>
              <a:t>3 כל אדם – נעם חורב</a:t>
            </a:r>
            <a:endParaRPr sz="1800">
              <a:solidFill>
                <a:schemeClr val="dk1"/>
              </a:solidFill>
              <a:latin typeface="Century Gothic"/>
              <a:ea typeface="Century Gothic"/>
              <a:cs typeface="Century Gothic"/>
              <a:sym typeface="Century Gothic"/>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39"/>
          <p:cNvSpPr txBox="1"/>
          <p:nvPr>
            <p:ph idx="1" type="subTitle"/>
          </p:nvPr>
        </p:nvSpPr>
        <p:spPr>
          <a:xfrm>
            <a:off x="779646" y="317286"/>
            <a:ext cx="8913000" cy="5710800"/>
          </a:xfrm>
          <a:prstGeom prst="rect">
            <a:avLst/>
          </a:prstGeom>
          <a:noFill/>
          <a:ln>
            <a:noFill/>
          </a:ln>
        </p:spPr>
        <p:txBody>
          <a:bodyPr anchorCtr="0" anchor="t" bIns="45700" lIns="91425" spcFirstLastPara="1" rIns="91425" wrap="square" tIns="0">
            <a:noAutofit/>
          </a:bodyPr>
          <a:lstStyle/>
          <a:p>
            <a:pPr indent="0" lvl="0" marL="0" rtl="1" algn="r">
              <a:lnSpc>
                <a:spcPct val="120000"/>
              </a:lnSpc>
              <a:spcBef>
                <a:spcPts val="0"/>
              </a:spcBef>
              <a:spcAft>
                <a:spcPts val="0"/>
              </a:spcAft>
              <a:buSzPts val="2880"/>
              <a:buNone/>
            </a:pPr>
            <a:r>
              <a:rPr lang="iw-IL" sz="3600">
                <a:solidFill>
                  <a:srgbClr val="002060"/>
                </a:solidFill>
                <a:latin typeface="Calibri"/>
                <a:ea typeface="Calibri"/>
                <a:cs typeface="Calibri"/>
                <a:sym typeface="Calibri"/>
              </a:rPr>
              <a:t>סיכום: </a:t>
            </a:r>
            <a:endParaRPr/>
          </a:p>
          <a:p>
            <a:pPr indent="0" lvl="0" marL="0" rtl="1" algn="r">
              <a:lnSpc>
                <a:spcPct val="120000"/>
              </a:lnSpc>
              <a:spcBef>
                <a:spcPts val="600"/>
              </a:spcBef>
              <a:spcAft>
                <a:spcPts val="0"/>
              </a:spcAft>
              <a:buSzPts val="2560"/>
              <a:buNone/>
            </a:pPr>
            <a:r>
              <a:rPr b="0" lang="iw-IL" sz="3200">
                <a:solidFill>
                  <a:srgbClr val="002060"/>
                </a:solidFill>
                <a:latin typeface="Calibri"/>
                <a:ea typeface="Calibri"/>
                <a:cs typeface="Calibri"/>
                <a:sym typeface="Calibri"/>
              </a:rPr>
              <a:t>קדושת חייו של כל אדם הם אחד מהערכים המרכזיים שעליהם מושתתת התרבות היהודית בכלל</a:t>
            </a:r>
            <a:endParaRPr/>
          </a:p>
          <a:p>
            <a:pPr indent="0" lvl="0" marL="0" rtl="1" algn="r">
              <a:lnSpc>
                <a:spcPct val="120000"/>
              </a:lnSpc>
              <a:spcBef>
                <a:spcPts val="600"/>
              </a:spcBef>
              <a:spcAft>
                <a:spcPts val="0"/>
              </a:spcAft>
              <a:buSzPts val="2560"/>
              <a:buNone/>
            </a:pPr>
            <a:r>
              <a:rPr b="0" lang="iw-IL" sz="3200">
                <a:solidFill>
                  <a:srgbClr val="002060"/>
                </a:solidFill>
                <a:latin typeface="Calibri"/>
                <a:ea typeface="Calibri"/>
                <a:cs typeface="Calibri"/>
                <a:sym typeface="Calibri"/>
              </a:rPr>
              <a:t>ומדינת ישראל בפרט. </a:t>
            </a:r>
            <a:endParaRPr/>
          </a:p>
          <a:p>
            <a:pPr indent="0" lvl="0" marL="0" rtl="1" algn="r">
              <a:lnSpc>
                <a:spcPct val="120000"/>
              </a:lnSpc>
              <a:spcBef>
                <a:spcPts val="600"/>
              </a:spcBef>
              <a:spcAft>
                <a:spcPts val="0"/>
              </a:spcAft>
              <a:buSzPts val="2560"/>
              <a:buNone/>
            </a:pPr>
            <a:r>
              <a:rPr b="0" lang="iw-IL" sz="3200">
                <a:solidFill>
                  <a:srgbClr val="002060"/>
                </a:solidFill>
                <a:latin typeface="Calibri"/>
                <a:ea typeface="Calibri"/>
                <a:cs typeface="Calibri"/>
                <a:sym typeface="Calibri"/>
              </a:rPr>
              <a:t>המלחמה על גבולותיה של מדינתנו בשעה קשה זו, מחייבת אותנו לחזרתם של כל השבויים והחטופים שלנו. </a:t>
            </a:r>
            <a:endParaRPr/>
          </a:p>
          <a:p>
            <a:pPr indent="0" lvl="0" marL="0" rtl="1" algn="r">
              <a:lnSpc>
                <a:spcPct val="120000"/>
              </a:lnSpc>
              <a:spcBef>
                <a:spcPts val="600"/>
              </a:spcBef>
              <a:spcAft>
                <a:spcPts val="0"/>
              </a:spcAft>
              <a:buSzPts val="2560"/>
              <a:buNone/>
            </a:pPr>
            <a:r>
              <a:rPr b="0" lang="iw-IL" sz="3200">
                <a:solidFill>
                  <a:srgbClr val="002060"/>
                </a:solidFill>
                <a:latin typeface="Calibri"/>
                <a:ea typeface="Calibri"/>
                <a:cs typeface="Calibri"/>
                <a:sym typeface="Calibri"/>
              </a:rPr>
              <a:t>אנו מייחלים לחזרתם של כל החטופות והחטופים במהרה, מי לקבורה ומי לשיקום, </a:t>
            </a:r>
            <a:br>
              <a:rPr b="0" lang="iw-IL" sz="3200">
                <a:solidFill>
                  <a:srgbClr val="002060"/>
                </a:solidFill>
                <a:latin typeface="Calibri"/>
                <a:ea typeface="Calibri"/>
                <a:cs typeface="Calibri"/>
                <a:sym typeface="Calibri"/>
              </a:rPr>
            </a:br>
            <a:r>
              <a:rPr b="0" lang="iw-IL" sz="3200">
                <a:solidFill>
                  <a:srgbClr val="002060"/>
                </a:solidFill>
                <a:latin typeface="Calibri"/>
                <a:ea typeface="Calibri"/>
                <a:cs typeface="Calibri"/>
                <a:sym typeface="Calibri"/>
              </a:rPr>
              <a:t>ומאחלים לשלום חיילי צה"ל.</a:t>
            </a:r>
            <a:br>
              <a:rPr b="0" lang="iw-IL" sz="3200">
                <a:solidFill>
                  <a:srgbClr val="002060"/>
                </a:solidFill>
                <a:latin typeface="Calibri"/>
                <a:ea typeface="Calibri"/>
                <a:cs typeface="Calibri"/>
                <a:sym typeface="Calibri"/>
              </a:rPr>
            </a:br>
            <a:endParaRPr b="0" sz="3200">
              <a:solidFill>
                <a:srgbClr val="002060"/>
              </a:solidFill>
              <a:latin typeface="Calibri"/>
              <a:ea typeface="Calibri"/>
              <a:cs typeface="Calibri"/>
              <a:sym typeface="Calibri"/>
            </a:endParaRPr>
          </a:p>
        </p:txBody>
      </p:sp>
      <p:pic>
        <p:nvPicPr>
          <p:cNvPr id="294" name="Google Shape;294;p39"/>
          <p:cNvPicPr preferRelativeResize="0"/>
          <p:nvPr/>
        </p:nvPicPr>
        <p:blipFill rotWithShape="1">
          <a:blip r:embed="rId3">
            <a:alphaModFix/>
          </a:blip>
          <a:srcRect b="0" l="0" r="0" t="0"/>
          <a:stretch/>
        </p:blipFill>
        <p:spPr>
          <a:xfrm>
            <a:off x="502920" y="5326898"/>
            <a:ext cx="862818" cy="14020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8" name="Shape 298"/>
        <p:cNvGrpSpPr/>
        <p:nvPr/>
      </p:nvGrpSpPr>
      <p:grpSpPr>
        <a:xfrm>
          <a:off x="0" y="0"/>
          <a:ext cx="0" cy="0"/>
          <a:chOff x="0" y="0"/>
          <a:chExt cx="0" cy="0"/>
        </a:xfrm>
      </p:grpSpPr>
      <p:sp>
        <p:nvSpPr>
          <p:cNvPr id="299" name="Google Shape;299;p40"/>
          <p:cNvSpPr txBox="1"/>
          <p:nvPr>
            <p:ph idx="1" type="body"/>
          </p:nvPr>
        </p:nvSpPr>
        <p:spPr>
          <a:xfrm>
            <a:off x="365760" y="1122732"/>
            <a:ext cx="9692700" cy="5215500"/>
          </a:xfrm>
          <a:prstGeom prst="rect">
            <a:avLst/>
          </a:prstGeom>
          <a:noFill/>
          <a:ln>
            <a:noFill/>
          </a:ln>
        </p:spPr>
        <p:txBody>
          <a:bodyPr anchorCtr="0" anchor="ctr" bIns="45700" lIns="91425" spcFirstLastPara="1" rIns="91425" wrap="square" tIns="45700">
            <a:spAutoFit/>
          </a:bodyPr>
          <a:lstStyle/>
          <a:p>
            <a:pPr indent="0" lvl="0" marL="0" marR="0" rtl="1" algn="r">
              <a:lnSpc>
                <a:spcPct val="120000"/>
              </a:lnSpc>
              <a:spcBef>
                <a:spcPts val="0"/>
              </a:spcBef>
              <a:spcAft>
                <a:spcPts val="0"/>
              </a:spcAft>
              <a:buClr>
                <a:srgbClr val="202122"/>
              </a:buClr>
              <a:buSzPts val="2800"/>
              <a:buFont typeface="Noto Sans Symbols"/>
              <a:buNone/>
            </a:pPr>
            <a:r>
              <a:rPr b="0" i="0" lang="iw-IL" sz="2800" u="none" cap="none" strike="noStrike">
                <a:solidFill>
                  <a:srgbClr val="202122"/>
                </a:solidFill>
                <a:latin typeface="Arial"/>
                <a:ea typeface="Arial"/>
                <a:cs typeface="Arial"/>
                <a:sym typeface="Arial"/>
              </a:rPr>
              <a:t>מִי שֶׁבֵּרַךְ אֲבוֹתֵינוּ אַבְרָהָם יִצְחַק וְיַעֲקֹב יוֹסֵף מֹשֶׁה וְאַהֲרֹן דָּוִד וּשְׁלֹמֹה, הוּא יְבָרֵךְ וְיִשְׁמוֹר וְיִנְצוֹר אֶת נֶעְדְּרֵי צְבָא הַהֲגַנָּה לְיִשְׂרָאֵל וְאֶת הַשְׁבוּיִים:</a:t>
            </a:r>
            <a:endParaRPr b="0" i="0" sz="2800" u="none" cap="none" strike="noStrike">
              <a:solidFill>
                <a:schemeClr val="dk1"/>
              </a:solidFill>
              <a:latin typeface="Arial"/>
              <a:ea typeface="Arial"/>
              <a:cs typeface="Arial"/>
              <a:sym typeface="Arial"/>
            </a:endParaRPr>
          </a:p>
          <a:p>
            <a:pPr indent="0" lvl="0" marL="0" marR="0" rtl="1" algn="r">
              <a:lnSpc>
                <a:spcPct val="120000"/>
              </a:lnSpc>
              <a:spcBef>
                <a:spcPts val="0"/>
              </a:spcBef>
              <a:spcAft>
                <a:spcPts val="0"/>
              </a:spcAft>
              <a:buClr>
                <a:srgbClr val="202122"/>
              </a:buClr>
              <a:buSzPts val="2800"/>
              <a:buFont typeface="Noto Sans Symbols"/>
              <a:buNone/>
            </a:pPr>
            <a:r>
              <a:rPr b="0" i="0" lang="iw-IL" sz="2800" u="none" cap="none" strike="noStrike">
                <a:solidFill>
                  <a:srgbClr val="202122"/>
                </a:solidFill>
                <a:latin typeface="Arial"/>
                <a:ea typeface="Arial"/>
                <a:cs typeface="Arial"/>
                <a:sym typeface="Arial"/>
              </a:rPr>
              <a:t>[...]</a:t>
            </a:r>
            <a:br>
              <a:rPr b="0" i="0" lang="iw-IL" sz="2800" u="none" cap="none" strike="noStrike">
                <a:solidFill>
                  <a:srgbClr val="202122"/>
                </a:solidFill>
                <a:latin typeface="Arial"/>
                <a:ea typeface="Arial"/>
                <a:cs typeface="Arial"/>
                <a:sym typeface="Arial"/>
              </a:rPr>
            </a:br>
            <a:r>
              <a:rPr b="0" i="0" lang="iw-IL" sz="2800" u="none" cap="none" strike="noStrike">
                <a:solidFill>
                  <a:srgbClr val="202122"/>
                </a:solidFill>
                <a:latin typeface="Arial"/>
                <a:ea typeface="Arial"/>
                <a:cs typeface="Arial"/>
                <a:sym typeface="Arial"/>
              </a:rPr>
              <a:t>בְּתוֹךְ שְׁאַר אֲחֵינוּ בֵּית יִשְׂרָאֵל הַנְּתוּנִים בְּצָרָה וְבְשִׁבְיָה. בַּעֲבוּר שְׁהַקָּהָל מִתְפַּלֵל בַּעֲבוּרָם, הַקָּדוֹשׁ בָּרוּךְ הוּא יִמָּלֵא רַחֲמִים עֲלֵיהֶם, וְיוֹצִיאֵם מֵחוֹשֶׁךְ וְצַלְמָוֶת, וּמוֹסְרוֹתֵיהֶם יְנַתֵּק, וּמִמְּצוּקוֹתֵיהֶם יוֹשִׁיעֵם, וִישִׁיבֵם מְהֵרָה לְחֵיק מִשְׁפְּחוֹתֵיהֶם. "יוֹדוּ לַה' חַסְדוֹ וְנִפְלְאוֹתָיו לִבְנֵי אָדָם". וִיקֻיַּם בָּהֵם מִקְרָא שֶׁכָּתוּב: </a:t>
            </a:r>
            <a:endParaRPr/>
          </a:p>
          <a:p>
            <a:pPr indent="0" lvl="0" marL="0" marR="0" rtl="1" algn="r">
              <a:lnSpc>
                <a:spcPct val="120000"/>
              </a:lnSpc>
              <a:spcBef>
                <a:spcPts val="0"/>
              </a:spcBef>
              <a:spcAft>
                <a:spcPts val="0"/>
              </a:spcAft>
              <a:buClr>
                <a:srgbClr val="202122"/>
              </a:buClr>
              <a:buSzPts val="2800"/>
              <a:buFont typeface="Noto Sans Symbols"/>
              <a:buNone/>
            </a:pPr>
            <a:r>
              <a:rPr b="0" i="0" lang="iw-IL" sz="2800" u="none" cap="none" strike="noStrike">
                <a:solidFill>
                  <a:srgbClr val="202122"/>
                </a:solidFill>
                <a:latin typeface="Arial"/>
                <a:ea typeface="Arial"/>
                <a:cs typeface="Arial"/>
                <a:sym typeface="Arial"/>
              </a:rPr>
              <a:t>"וּפְדוּיֵי ה' יְשׁוּבוּן וּבָאוּ צִיוֹן בְּרִינָּה וְשִׂמְחַת עוֹלָם עַל רֹאשָׁם. שָׂשׂוֹן וְשִׂמְחָה יַשִׂיגּוּ וְנָסוּ יָגוֹן וַאֲנָחָה", וְנֹאמַר: "אָמֵן".</a:t>
            </a:r>
            <a:endParaRPr b="0" i="0" sz="2800" u="none" cap="none" strike="noStrike">
              <a:solidFill>
                <a:schemeClr val="dk1"/>
              </a:solidFill>
              <a:latin typeface="Arial"/>
              <a:ea typeface="Arial"/>
              <a:cs typeface="Arial"/>
              <a:sym typeface="Arial"/>
            </a:endParaRPr>
          </a:p>
        </p:txBody>
      </p:sp>
      <p:sp>
        <p:nvSpPr>
          <p:cNvPr id="300" name="Google Shape;300;p40"/>
          <p:cNvSpPr txBox="1"/>
          <p:nvPr/>
        </p:nvSpPr>
        <p:spPr>
          <a:xfrm>
            <a:off x="2286000" y="452735"/>
            <a:ext cx="7772400" cy="7542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iw-IL" sz="4300">
                <a:solidFill>
                  <a:srgbClr val="7B3C16"/>
                </a:solidFill>
                <a:latin typeface="Arial"/>
                <a:ea typeface="Arial"/>
                <a:cs typeface="Arial"/>
                <a:sym typeface="Arial"/>
              </a:rPr>
              <a:t>תפילה לשלום השבויים והנעדרים</a:t>
            </a:r>
            <a:endParaRPr b="1" sz="4300">
              <a:solidFill>
                <a:srgbClr val="7B3C16"/>
              </a:solidFill>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6"/>
          <p:cNvSpPr txBox="1"/>
          <p:nvPr>
            <p:ph idx="1" type="subTitle"/>
          </p:nvPr>
        </p:nvSpPr>
        <p:spPr>
          <a:xfrm>
            <a:off x="722094" y="304526"/>
            <a:ext cx="11148000" cy="57021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Clr>
                <a:schemeClr val="dk1"/>
              </a:buClr>
              <a:buSzPts val="1800"/>
              <a:buNone/>
            </a:pPr>
            <a:r>
              <a:rPr lang="iw-IL" sz="1800">
                <a:latin typeface="Calibri"/>
                <a:ea typeface="Calibri"/>
                <a:cs typeface="Calibri"/>
                <a:sym typeface="Calibri"/>
              </a:rPr>
              <a:t>לציון</a:t>
            </a:r>
            <a:r>
              <a:rPr b="0" lang="iw-IL" sz="1800">
                <a:latin typeface="Calibri"/>
                <a:ea typeface="Calibri"/>
                <a:cs typeface="Calibri"/>
                <a:sym typeface="Calibri"/>
              </a:rPr>
              <a:t> שנה לטבח הנורא שחוו אזרחי המדינה, מצורף מערך שיעור המיועד לתלמידי החטיבה העליונה, שמנסה לגעת באחד הנושאים הקשים והרגישים שמעסיקים אותנו מיומו הראשון – קדושת חיי האדם, פדיון השבויים והשבת החטופים. </a:t>
            </a:r>
            <a:endParaRPr/>
          </a:p>
          <a:p>
            <a:pPr indent="0" lvl="0" marL="0" rtl="1" algn="r">
              <a:lnSpc>
                <a:spcPct val="100000"/>
              </a:lnSpc>
              <a:spcBef>
                <a:spcPts val="1800"/>
              </a:spcBef>
              <a:spcAft>
                <a:spcPts val="0"/>
              </a:spcAft>
              <a:buClr>
                <a:schemeClr val="dk1"/>
              </a:buClr>
              <a:buSzPts val="1800"/>
              <a:buNone/>
            </a:pPr>
            <a:r>
              <a:rPr b="0" lang="iw-IL" sz="1800">
                <a:latin typeface="Calibri"/>
                <a:ea typeface="Calibri"/>
                <a:cs typeface="Calibri"/>
                <a:sym typeface="Calibri"/>
              </a:rPr>
              <a:t>מטרת השיעור לדון בערכיה של מדינת ישראל - כל זה, מתוך עיסוק  בערכו של כל אדם ואדם.</a:t>
            </a:r>
            <a:endParaRPr/>
          </a:p>
          <a:p>
            <a:pPr indent="0" lvl="0" marL="0" rtl="1" algn="r">
              <a:lnSpc>
                <a:spcPct val="100000"/>
              </a:lnSpc>
              <a:spcBef>
                <a:spcPts val="800"/>
              </a:spcBef>
              <a:spcAft>
                <a:spcPts val="0"/>
              </a:spcAft>
              <a:buClr>
                <a:schemeClr val="dk1"/>
              </a:buClr>
              <a:buSzPts val="1800"/>
              <a:buNone/>
            </a:pPr>
            <a:r>
              <a:rPr b="0" lang="iw-IL" sz="1800">
                <a:latin typeface="Calibri"/>
                <a:ea typeface="Calibri"/>
                <a:cs typeface="Calibri"/>
                <a:sym typeface="Calibri"/>
              </a:rPr>
              <a:t>הנושא לכשעצמו הוא כאוב ומדמם בחברה הישראלית כמעט שנה! ברור שכל אחד חווה את הנושא באופן אחר. יש שפוגשים אותו דרך הרשתות, חווים אותו דרך הוריהם או אחיהם המגוייסים; דרך הכרות וקרבה משפחתית של אחד החטופים/הנרצחים; צורכים את המידע דרך הרשתות שמציפות אותנו בסרטונים, עדויות, ומידע כוזב ואמין, בעת ובעונה אחת, ומתוך כך -  מתמודדים עם המצב באופן שונה.</a:t>
            </a:r>
            <a:br>
              <a:rPr b="0" lang="iw-IL" sz="1800">
                <a:latin typeface="Calibri"/>
                <a:ea typeface="Calibri"/>
                <a:cs typeface="Calibri"/>
                <a:sym typeface="Calibri"/>
              </a:rPr>
            </a:br>
            <a:r>
              <a:rPr b="0" lang="iw-IL" sz="1800">
                <a:latin typeface="Calibri"/>
                <a:ea typeface="Calibri"/>
                <a:cs typeface="Calibri"/>
                <a:sym typeface="Calibri"/>
              </a:rPr>
              <a:t>חשוב להיות רגישים מאוד בעת העלאת הנושא, לבחון בזהירות את התגובות ולפעול ולשנות בהתאם.</a:t>
            </a:r>
            <a:br>
              <a:rPr b="0" lang="iw-IL" sz="1800">
                <a:latin typeface="Calibri"/>
                <a:ea typeface="Calibri"/>
                <a:cs typeface="Calibri"/>
                <a:sym typeface="Calibri"/>
              </a:rPr>
            </a:br>
            <a:r>
              <a:rPr b="0" lang="iw-IL" sz="1800">
                <a:latin typeface="Calibri"/>
                <a:ea typeface="Calibri"/>
                <a:cs typeface="Calibri"/>
                <a:sym typeface="Calibri"/>
              </a:rPr>
              <a:t>השיעור מנסה לתת מקום לתחושות ולמחשבות המלוות את כולנו כפרטים, כחברה וכעם – ולהעלות הצעות לפעולות בכיתה.</a:t>
            </a:r>
            <a:endParaRPr/>
          </a:p>
          <a:p>
            <a:pPr indent="0" lvl="0" marL="0" rtl="1" algn="r">
              <a:lnSpc>
                <a:spcPct val="100000"/>
              </a:lnSpc>
              <a:spcBef>
                <a:spcPts val="1600"/>
              </a:spcBef>
              <a:spcAft>
                <a:spcPts val="0"/>
              </a:spcAft>
              <a:buClr>
                <a:schemeClr val="dk1"/>
              </a:buClr>
              <a:buSzPts val="1800"/>
              <a:buNone/>
            </a:pPr>
            <a:r>
              <a:rPr lang="iw-IL" sz="1800">
                <a:latin typeface="Calibri"/>
                <a:ea typeface="Calibri"/>
                <a:cs typeface="Calibri"/>
                <a:sym typeface="Calibri"/>
              </a:rPr>
              <a:t>מטרות המערך ומהלכו:</a:t>
            </a:r>
            <a:endParaRPr sz="1800">
              <a:latin typeface="Calibri"/>
              <a:ea typeface="Calibri"/>
              <a:cs typeface="Calibri"/>
              <a:sym typeface="Calibri"/>
            </a:endParaRPr>
          </a:p>
          <a:p>
            <a:pPr indent="-342900" lvl="0" marL="342900" rtl="1" algn="r">
              <a:lnSpc>
                <a:spcPct val="100000"/>
              </a:lnSpc>
              <a:spcBef>
                <a:spcPts val="1800"/>
              </a:spcBef>
              <a:spcAft>
                <a:spcPts val="0"/>
              </a:spcAft>
              <a:buClr>
                <a:schemeClr val="dk1"/>
              </a:buClr>
              <a:buSzPts val="1800"/>
              <a:buFont typeface="Calibri"/>
              <a:buAutoNum type="arabicPeriod"/>
            </a:pPr>
            <a:r>
              <a:rPr b="0" lang="iw-IL" sz="1800">
                <a:latin typeface="Calibri"/>
                <a:ea typeface="Calibri"/>
                <a:cs typeface="Calibri"/>
                <a:sym typeface="Calibri"/>
              </a:rPr>
              <a:t>קריאה וניתוח של מקורות במקרא ובמשנה שעוסק בערך חיי אדם. (בראשית א', כו-כז; סנהדרין, ד, ה)</a:t>
            </a:r>
            <a:endParaRPr b="0" sz="1800">
              <a:latin typeface="Calibri"/>
              <a:ea typeface="Calibri"/>
              <a:cs typeface="Calibri"/>
              <a:sym typeface="Calibri"/>
            </a:endParaRPr>
          </a:p>
          <a:p>
            <a:pPr indent="-342900" lvl="0" marL="342900" rtl="1" algn="r">
              <a:lnSpc>
                <a:spcPct val="100000"/>
              </a:lnSpc>
              <a:spcBef>
                <a:spcPts val="1000"/>
              </a:spcBef>
              <a:spcAft>
                <a:spcPts val="0"/>
              </a:spcAft>
              <a:buClr>
                <a:schemeClr val="dk1"/>
              </a:buClr>
              <a:buSzPts val="1800"/>
              <a:buFont typeface="Calibri"/>
              <a:buAutoNum type="arabicPeriod"/>
            </a:pPr>
            <a:r>
              <a:rPr b="0" lang="iw-IL" sz="1800">
                <a:latin typeface="Calibri"/>
                <a:ea typeface="Calibri"/>
                <a:cs typeface="Calibri"/>
                <a:sym typeface="Calibri"/>
              </a:rPr>
              <a:t>ערך קדושת החיים כערך עליון בתרבות היהודית.</a:t>
            </a:r>
            <a:endParaRPr b="0" sz="1800">
              <a:latin typeface="Calibri"/>
              <a:ea typeface="Calibri"/>
              <a:cs typeface="Calibri"/>
              <a:sym typeface="Calibri"/>
            </a:endParaRPr>
          </a:p>
          <a:p>
            <a:pPr indent="-342900" lvl="0" marL="342900" rtl="1" algn="r">
              <a:lnSpc>
                <a:spcPct val="100000"/>
              </a:lnSpc>
              <a:spcBef>
                <a:spcPts val="1000"/>
              </a:spcBef>
              <a:spcAft>
                <a:spcPts val="0"/>
              </a:spcAft>
              <a:buClr>
                <a:schemeClr val="dk1"/>
              </a:buClr>
              <a:buSzPts val="1800"/>
              <a:buFont typeface="Calibri"/>
              <a:buAutoNum type="arabicPeriod"/>
            </a:pPr>
            <a:r>
              <a:rPr b="0" lang="iw-IL" sz="1800">
                <a:latin typeface="Calibri"/>
                <a:ea typeface="Calibri"/>
                <a:cs typeface="Calibri"/>
                <a:sym typeface="Calibri"/>
              </a:rPr>
              <a:t>העלאה של פעולות שניתן לעשות על מנת להעלות את המודעות להחזרת החטופים והנעדרים.</a:t>
            </a:r>
            <a:endParaRPr/>
          </a:p>
          <a:p>
            <a:pPr indent="0" lvl="0" marL="0" rtl="1" algn="r">
              <a:lnSpc>
                <a:spcPct val="100000"/>
              </a:lnSpc>
              <a:spcBef>
                <a:spcPts val="1000"/>
              </a:spcBef>
              <a:spcAft>
                <a:spcPts val="0"/>
              </a:spcAft>
              <a:buClr>
                <a:schemeClr val="dk1"/>
              </a:buClr>
              <a:buSzPts val="1800"/>
              <a:buNone/>
            </a:pPr>
            <a:r>
              <a:rPr lang="iw-IL" sz="1800">
                <a:latin typeface="Calibri"/>
                <a:ea typeface="Calibri"/>
                <a:cs typeface="Calibri"/>
                <a:sym typeface="Calibri"/>
              </a:rPr>
              <a:t>את הדיונים ניתן לקיים בשיח בעל פה במליאה או בשיח בקבוצות חברותא או בעזרת לוח שיתופי מקוון.</a:t>
            </a:r>
            <a:endParaRPr b="0" sz="1800">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7"/>
          <p:cNvSpPr txBox="1"/>
          <p:nvPr>
            <p:ph idx="1" type="subTitle"/>
          </p:nvPr>
        </p:nvSpPr>
        <p:spPr>
          <a:xfrm>
            <a:off x="86804" y="388309"/>
            <a:ext cx="11875800" cy="6193500"/>
          </a:xfrm>
          <a:prstGeom prst="rect">
            <a:avLst/>
          </a:prstGeom>
          <a:noFill/>
          <a:ln>
            <a:noFill/>
          </a:ln>
        </p:spPr>
        <p:txBody>
          <a:bodyPr anchorCtr="0" anchor="t" bIns="45700" lIns="91425" spcFirstLastPara="1" rIns="91425" wrap="square" tIns="45700">
            <a:noAutofit/>
          </a:bodyPr>
          <a:lstStyle/>
          <a:p>
            <a:pPr indent="0" lvl="0" marL="0" rtl="1" algn="r">
              <a:lnSpc>
                <a:spcPct val="150000"/>
              </a:lnSpc>
              <a:spcBef>
                <a:spcPts val="0"/>
              </a:spcBef>
              <a:spcAft>
                <a:spcPts val="0"/>
              </a:spcAft>
              <a:buClr>
                <a:schemeClr val="dk1"/>
              </a:buClr>
              <a:buSzPts val="2400"/>
              <a:buNone/>
            </a:pPr>
            <a:r>
              <a:rPr lang="iw-IL" sz="2400">
                <a:latin typeface="Calibri"/>
                <a:ea typeface="Calibri"/>
                <a:cs typeface="Calibri"/>
                <a:sym typeface="Calibri"/>
              </a:rPr>
              <a:t>מטרות המערך ומהלכו:</a:t>
            </a:r>
            <a:endParaRPr sz="2400">
              <a:latin typeface="Calibri"/>
              <a:ea typeface="Calibri"/>
              <a:cs typeface="Calibri"/>
              <a:sym typeface="Calibri"/>
            </a:endParaRPr>
          </a:p>
          <a:p>
            <a:pPr indent="-342900" lvl="0" marL="342900" rtl="1" algn="r">
              <a:lnSpc>
                <a:spcPct val="150000"/>
              </a:lnSpc>
              <a:spcBef>
                <a:spcPts val="1800"/>
              </a:spcBef>
              <a:spcAft>
                <a:spcPts val="0"/>
              </a:spcAft>
              <a:buClr>
                <a:schemeClr val="dk1"/>
              </a:buClr>
              <a:buSzPts val="2400"/>
              <a:buFont typeface="Calibri"/>
              <a:buAutoNum type="arabicPeriod"/>
            </a:pPr>
            <a:r>
              <a:rPr b="0" lang="iw-IL" sz="2400">
                <a:latin typeface="Calibri"/>
                <a:ea typeface="Calibri"/>
                <a:cs typeface="Calibri"/>
                <a:sym typeface="Calibri"/>
              </a:rPr>
              <a:t>הצבתו של ערך קדושת החיים כערך עליון בתרבות היהודית.</a:t>
            </a:r>
            <a:endParaRPr b="0" sz="2400">
              <a:latin typeface="Calibri"/>
              <a:ea typeface="Calibri"/>
              <a:cs typeface="Calibri"/>
              <a:sym typeface="Calibri"/>
            </a:endParaRPr>
          </a:p>
          <a:p>
            <a:pPr indent="-342900" lvl="0" marL="342900" rtl="1" algn="r">
              <a:lnSpc>
                <a:spcPct val="150000"/>
              </a:lnSpc>
              <a:spcBef>
                <a:spcPts val="1800"/>
              </a:spcBef>
              <a:spcAft>
                <a:spcPts val="0"/>
              </a:spcAft>
              <a:buClr>
                <a:schemeClr val="dk1"/>
              </a:buClr>
              <a:buSzPts val="2400"/>
              <a:buFont typeface="Calibri"/>
              <a:buAutoNum type="arabicPeriod"/>
            </a:pPr>
            <a:r>
              <a:rPr b="0" lang="iw-IL" sz="2400">
                <a:latin typeface="Calibri"/>
                <a:ea typeface="Calibri"/>
                <a:cs typeface="Calibri"/>
                <a:sym typeface="Calibri"/>
              </a:rPr>
              <a:t>העלאה של פעולות שניתן לעשות על מנת להעלות את המודעות להחזרת החטופים והנעדרים.</a:t>
            </a:r>
            <a:endParaRPr b="0" sz="2400">
              <a:latin typeface="Calibri"/>
              <a:ea typeface="Calibri"/>
              <a:cs typeface="Calibri"/>
              <a:sym typeface="Calibri"/>
            </a:endParaRPr>
          </a:p>
          <a:p>
            <a:pPr indent="0" lvl="0" marL="0" rtl="1" algn="r">
              <a:lnSpc>
                <a:spcPct val="150000"/>
              </a:lnSpc>
              <a:spcBef>
                <a:spcPts val="1800"/>
              </a:spcBef>
              <a:spcAft>
                <a:spcPts val="0"/>
              </a:spcAft>
              <a:buClr>
                <a:schemeClr val="dk1"/>
              </a:buClr>
              <a:buSzPts val="2400"/>
              <a:buNone/>
            </a:pPr>
            <a:r>
              <a:rPr b="0" lang="iw-IL" sz="2400">
                <a:latin typeface="Calibri"/>
                <a:ea typeface="Calibri"/>
                <a:cs typeface="Calibri"/>
                <a:sym typeface="Calibri"/>
              </a:rPr>
              <a:t>מהלך השיעור:</a:t>
            </a:r>
            <a:endParaRPr/>
          </a:p>
          <a:p>
            <a:pPr indent="0" lvl="0" marL="0" rtl="1" algn="r">
              <a:lnSpc>
                <a:spcPct val="150000"/>
              </a:lnSpc>
              <a:spcBef>
                <a:spcPts val="1800"/>
              </a:spcBef>
              <a:spcAft>
                <a:spcPts val="0"/>
              </a:spcAft>
              <a:buClr>
                <a:schemeClr val="dk1"/>
              </a:buClr>
              <a:buSzPts val="2400"/>
              <a:buNone/>
            </a:pPr>
            <a:r>
              <a:rPr b="0" lang="iw-IL" sz="2400">
                <a:latin typeface="Calibri"/>
                <a:ea typeface="Calibri"/>
                <a:cs typeface="Calibri"/>
                <a:sym typeface="Calibri"/>
              </a:rPr>
              <a:t>הקדמה – אודות אירועי  7/10</a:t>
            </a:r>
            <a:endParaRPr/>
          </a:p>
          <a:p>
            <a:pPr indent="0" lvl="0" marL="0" rtl="1" algn="r">
              <a:lnSpc>
                <a:spcPct val="150000"/>
              </a:lnSpc>
              <a:spcBef>
                <a:spcPts val="1800"/>
              </a:spcBef>
              <a:spcAft>
                <a:spcPts val="0"/>
              </a:spcAft>
              <a:buClr>
                <a:schemeClr val="dk1"/>
              </a:buClr>
              <a:buSzPts val="2400"/>
              <a:buNone/>
            </a:pPr>
            <a:r>
              <a:rPr b="0" lang="iw-IL" sz="2400">
                <a:latin typeface="Calibri"/>
                <a:ea typeface="Calibri"/>
                <a:cs typeface="Calibri"/>
                <a:sym typeface="Calibri"/>
              </a:rPr>
              <a:t>קריאה וניתוח של מקורות במקרא ובמשנה שעוסק בערך חיי אדם. (בראשית א', כו-כז; סנהדרין, ד, ה)</a:t>
            </a:r>
            <a:endParaRPr/>
          </a:p>
          <a:p>
            <a:pPr indent="0" lvl="0" marL="0" rtl="1" algn="r">
              <a:lnSpc>
                <a:spcPct val="150000"/>
              </a:lnSpc>
              <a:spcBef>
                <a:spcPts val="1800"/>
              </a:spcBef>
              <a:spcAft>
                <a:spcPts val="0"/>
              </a:spcAft>
              <a:buClr>
                <a:schemeClr val="dk1"/>
              </a:buClr>
              <a:buSzPts val="2400"/>
              <a:buNone/>
            </a:pPr>
            <a:r>
              <a:t/>
            </a:r>
            <a:endParaRPr b="0" sz="2400">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8"/>
          <p:cNvSpPr txBox="1"/>
          <p:nvPr>
            <p:ph type="ctrTitle"/>
          </p:nvPr>
        </p:nvSpPr>
        <p:spPr>
          <a:xfrm>
            <a:off x="406400" y="1179705"/>
            <a:ext cx="9875400" cy="1472100"/>
          </a:xfrm>
          <a:prstGeom prst="rect">
            <a:avLst/>
          </a:prstGeom>
          <a:noFill/>
          <a:ln>
            <a:noFill/>
          </a:ln>
        </p:spPr>
        <p:txBody>
          <a:bodyPr anchorCtr="0" anchor="b" bIns="45700" lIns="91425" spcFirstLastPara="1" rIns="91425" wrap="square" tIns="45700">
            <a:normAutofit/>
          </a:bodyPr>
          <a:lstStyle/>
          <a:p>
            <a:pPr indent="0" lvl="0" marL="0" rtl="1" algn="ctr">
              <a:spcBef>
                <a:spcPts val="0"/>
              </a:spcBef>
              <a:spcAft>
                <a:spcPts val="0"/>
              </a:spcAft>
              <a:buClr>
                <a:srgbClr val="7B3C16"/>
              </a:buClr>
              <a:buSzPts val="4300"/>
              <a:buFont typeface="Tahoma"/>
              <a:buNone/>
            </a:pPr>
            <a:r>
              <a:rPr lang="iw-IL"/>
              <a:t>קדושת החיים והשבת החטופים</a:t>
            </a:r>
            <a:endParaRPr/>
          </a:p>
        </p:txBody>
      </p:sp>
      <p:sp>
        <p:nvSpPr>
          <p:cNvPr id="219" name="Google Shape;219;p28"/>
          <p:cNvSpPr txBox="1"/>
          <p:nvPr>
            <p:ph idx="1" type="subTitle"/>
          </p:nvPr>
        </p:nvSpPr>
        <p:spPr>
          <a:xfrm>
            <a:off x="406400" y="2980589"/>
            <a:ext cx="9875400" cy="526200"/>
          </a:xfrm>
          <a:prstGeom prst="rect">
            <a:avLst/>
          </a:prstGeom>
          <a:noFill/>
          <a:ln>
            <a:noFill/>
          </a:ln>
        </p:spPr>
        <p:txBody>
          <a:bodyPr anchorCtr="0" anchor="t" bIns="45700" lIns="91425" spcFirstLastPara="1" rIns="91425" wrap="square" tIns="0">
            <a:normAutofit/>
          </a:bodyPr>
          <a:lstStyle/>
          <a:p>
            <a:pPr indent="0" lvl="0" marL="27432" rtl="1" algn="ctr">
              <a:lnSpc>
                <a:spcPct val="100000"/>
              </a:lnSpc>
              <a:spcBef>
                <a:spcPts val="0"/>
              </a:spcBef>
              <a:spcAft>
                <a:spcPts val="0"/>
              </a:spcAft>
              <a:buSzPts val="2080"/>
              <a:buNone/>
            </a:pPr>
            <a:r>
              <a:rPr lang="iw-IL"/>
              <a:t>שיעור לציון שנה לטבח 7.10.2023</a:t>
            </a:r>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9"/>
          <p:cNvSpPr txBox="1"/>
          <p:nvPr>
            <p:ph idx="1" type="subTitle"/>
          </p:nvPr>
        </p:nvSpPr>
        <p:spPr>
          <a:xfrm>
            <a:off x="202214" y="317286"/>
            <a:ext cx="9548100" cy="5364300"/>
          </a:xfrm>
          <a:prstGeom prst="rect">
            <a:avLst/>
          </a:prstGeom>
          <a:noFill/>
          <a:ln>
            <a:noFill/>
          </a:ln>
        </p:spPr>
        <p:txBody>
          <a:bodyPr anchorCtr="0" anchor="t" bIns="45700" lIns="91425" spcFirstLastPara="1" rIns="91425" wrap="square" tIns="0">
            <a:noAutofit/>
          </a:bodyPr>
          <a:lstStyle/>
          <a:p>
            <a:pPr indent="0" lvl="0" marL="0" rtl="1" algn="r">
              <a:lnSpc>
                <a:spcPct val="150000"/>
              </a:lnSpc>
              <a:spcBef>
                <a:spcPts val="0"/>
              </a:spcBef>
              <a:spcAft>
                <a:spcPts val="0"/>
              </a:spcAft>
              <a:buSzPts val="2880"/>
              <a:buNone/>
            </a:pPr>
            <a:r>
              <a:rPr lang="iw-IL" sz="3600">
                <a:latin typeface="Calibri"/>
                <a:ea typeface="Calibri"/>
                <a:cs typeface="Calibri"/>
                <a:sym typeface="Calibri"/>
              </a:rPr>
              <a:t>מה אירע ב- 7/10/2023 – כ"ב בתשרי תשפ"ד?</a:t>
            </a:r>
            <a:endParaRPr/>
          </a:p>
        </p:txBody>
      </p:sp>
      <p:sp>
        <p:nvSpPr>
          <p:cNvPr id="226" name="Google Shape;226;p29"/>
          <p:cNvSpPr txBox="1"/>
          <p:nvPr/>
        </p:nvSpPr>
        <p:spPr>
          <a:xfrm>
            <a:off x="767614" y="6356048"/>
            <a:ext cx="6097500" cy="3693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lang="iw-IL" sz="1800">
                <a:solidFill>
                  <a:schemeClr val="dk1"/>
                </a:solidFill>
                <a:latin typeface="Calibri"/>
                <a:ea typeface="Calibri"/>
                <a:cs typeface="Calibri"/>
                <a:sym typeface="Calibri"/>
              </a:rPr>
              <a:t>* "יישובי העוטף" – יישובים ישראלים הקרובים לרצועת עזה</a:t>
            </a:r>
            <a:endParaRPr sz="1800">
              <a:solidFill>
                <a:schemeClr val="dk1"/>
              </a:solidFill>
              <a:latin typeface="Century Gothic"/>
              <a:ea typeface="Century Gothic"/>
              <a:cs typeface="Century Gothic"/>
              <a:sym typeface="Century Gothic"/>
            </a:endParaRPr>
          </a:p>
        </p:txBody>
      </p:sp>
      <p:sp>
        <p:nvSpPr>
          <p:cNvPr id="227" name="Google Shape;227;p29"/>
          <p:cNvSpPr txBox="1"/>
          <p:nvPr/>
        </p:nvSpPr>
        <p:spPr>
          <a:xfrm>
            <a:off x="-1" y="1903154"/>
            <a:ext cx="10001700" cy="3640500"/>
          </a:xfrm>
          <a:prstGeom prst="rect">
            <a:avLst/>
          </a:prstGeom>
          <a:noFill/>
          <a:ln>
            <a:noFill/>
          </a:ln>
        </p:spPr>
        <p:txBody>
          <a:bodyPr anchorCtr="0" anchor="t" bIns="45700" lIns="91425" spcFirstLastPara="1" rIns="91425" wrap="square" tIns="0">
            <a:noAutofit/>
          </a:bodyPr>
          <a:lstStyle/>
          <a:p>
            <a:pPr indent="0" lvl="0" marL="0" marR="0" rtl="1" algn="r">
              <a:lnSpc>
                <a:spcPct val="100000"/>
              </a:lnSpc>
              <a:spcBef>
                <a:spcPts val="0"/>
              </a:spcBef>
              <a:spcAft>
                <a:spcPts val="0"/>
              </a:spcAft>
              <a:buClr>
                <a:srgbClr val="345D7E"/>
              </a:buClr>
              <a:buSzPts val="2240"/>
              <a:buFont typeface="Noto Sans Symbols"/>
              <a:buNone/>
            </a:pPr>
            <a:r>
              <a:rPr b="0" lang="iw-IL" sz="2800">
                <a:solidFill>
                  <a:srgbClr val="345D7E"/>
                </a:solidFill>
                <a:latin typeface="Calibri"/>
                <a:ea typeface="Calibri"/>
                <a:cs typeface="Calibri"/>
                <a:sym typeface="Calibri"/>
              </a:rPr>
              <a:t>במהלך מתקפה משולבת של החמאס מרצועת עזה על יישובי עוטף עזה*, ועל מסיבה שהתקיימה במתחם בסמוך לאחד היישובים, נרצחו, נטבחו, נאנסו והוצאו להורג באכזריות כ 1100 גברים, נשים, קשישים וילדים, ונחטפו לרצועת עזה יותר מ-240 אנשים.</a:t>
            </a:r>
            <a:endParaRPr/>
          </a:p>
          <a:p>
            <a:pPr indent="0" lvl="0" marL="0" marR="0" rtl="1" algn="r">
              <a:lnSpc>
                <a:spcPct val="100000"/>
              </a:lnSpc>
              <a:spcBef>
                <a:spcPts val="1400"/>
              </a:spcBef>
              <a:spcAft>
                <a:spcPts val="0"/>
              </a:spcAft>
              <a:buClr>
                <a:srgbClr val="345D7E"/>
              </a:buClr>
              <a:buSzPts val="2240"/>
              <a:buFont typeface="Noto Sans Symbols"/>
              <a:buNone/>
            </a:pPr>
            <a:br>
              <a:rPr b="0" lang="iw-IL" sz="2800">
                <a:solidFill>
                  <a:srgbClr val="345D7E"/>
                </a:solidFill>
                <a:latin typeface="Calibri"/>
                <a:ea typeface="Calibri"/>
                <a:cs typeface="Calibri"/>
                <a:sym typeface="Calibri"/>
              </a:rPr>
            </a:br>
            <a:r>
              <a:rPr b="0" lang="iw-IL" sz="2800">
                <a:solidFill>
                  <a:srgbClr val="345D7E"/>
                </a:solidFill>
                <a:latin typeface="Calibri"/>
                <a:ea typeface="Calibri"/>
                <a:cs typeface="Calibri"/>
                <a:sym typeface="Calibri"/>
              </a:rPr>
              <a:t>בשיעור הקרוב נעסוק בנושא ממספר נקודות מבט </a:t>
            </a:r>
            <a:br>
              <a:rPr b="0" lang="iw-IL" sz="2800">
                <a:solidFill>
                  <a:srgbClr val="345D7E"/>
                </a:solidFill>
                <a:latin typeface="Calibri"/>
                <a:ea typeface="Calibri"/>
                <a:cs typeface="Calibri"/>
                <a:sym typeface="Calibri"/>
              </a:rPr>
            </a:br>
            <a:r>
              <a:rPr b="0" lang="iw-IL" sz="2800">
                <a:solidFill>
                  <a:srgbClr val="345D7E"/>
                </a:solidFill>
                <a:latin typeface="Calibri"/>
                <a:ea typeface="Calibri"/>
                <a:cs typeface="Calibri"/>
                <a:sym typeface="Calibri"/>
              </a:rPr>
              <a:t>ונחשוב יחד מה ניתן / ראוי לעשות להעלאת מודעות?</a:t>
            </a:r>
            <a:endParaRPr b="0" sz="2800">
              <a:solidFill>
                <a:srgbClr val="345D7E"/>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30"/>
          <p:cNvSpPr txBox="1"/>
          <p:nvPr>
            <p:ph type="title"/>
          </p:nvPr>
        </p:nvSpPr>
        <p:spPr>
          <a:xfrm>
            <a:off x="283222" y="274638"/>
            <a:ext cx="9997500" cy="1143000"/>
          </a:xfrm>
          <a:prstGeom prst="rect">
            <a:avLst/>
          </a:prstGeom>
          <a:noFill/>
          <a:ln>
            <a:noFill/>
          </a:ln>
        </p:spPr>
        <p:txBody>
          <a:bodyPr anchorCtr="0" anchor="ctr" bIns="45700" lIns="91425" spcFirstLastPara="1" rIns="91425" wrap="square" tIns="45700">
            <a:normAutofit/>
          </a:bodyPr>
          <a:lstStyle/>
          <a:p>
            <a:pPr indent="0" lvl="0" marL="0" rtl="1" algn="r">
              <a:spcBef>
                <a:spcPts val="0"/>
              </a:spcBef>
              <a:spcAft>
                <a:spcPts val="0"/>
              </a:spcAft>
              <a:buClr>
                <a:srgbClr val="7B3C16"/>
              </a:buClr>
              <a:buSzPts val="4400"/>
              <a:buFont typeface="Calibri"/>
              <a:buNone/>
            </a:pPr>
            <a:r>
              <a:rPr lang="iw-IL" sz="4400">
                <a:latin typeface="Calibri"/>
                <a:ea typeface="Calibri"/>
                <a:cs typeface="Calibri"/>
                <a:sym typeface="Calibri"/>
              </a:rPr>
              <a:t>1 "בצלמנו וכדמותנו"</a:t>
            </a:r>
            <a:endParaRPr/>
          </a:p>
        </p:txBody>
      </p:sp>
      <p:sp>
        <p:nvSpPr>
          <p:cNvPr id="233" name="Google Shape;233;p30"/>
          <p:cNvSpPr txBox="1"/>
          <p:nvPr>
            <p:ph idx="1" type="body"/>
          </p:nvPr>
        </p:nvSpPr>
        <p:spPr>
          <a:xfrm>
            <a:off x="283222" y="1808163"/>
            <a:ext cx="10147200" cy="4076700"/>
          </a:xfrm>
          <a:prstGeom prst="rect">
            <a:avLst/>
          </a:prstGeom>
          <a:noFill/>
          <a:ln>
            <a:noFill/>
          </a:ln>
        </p:spPr>
        <p:txBody>
          <a:bodyPr anchorCtr="0" anchor="t" bIns="45700" lIns="91425" spcFirstLastPara="1" rIns="91425" wrap="square" tIns="45700">
            <a:normAutofit/>
          </a:bodyPr>
          <a:lstStyle/>
          <a:p>
            <a:pPr indent="0" lvl="0" marL="0" rtl="1" algn="r">
              <a:lnSpc>
                <a:spcPct val="150000"/>
              </a:lnSpc>
              <a:spcBef>
                <a:spcPts val="0"/>
              </a:spcBef>
              <a:spcAft>
                <a:spcPts val="0"/>
              </a:spcAft>
              <a:buSzPts val="2560"/>
              <a:buNone/>
            </a:pPr>
            <a:r>
              <a:rPr lang="iw-IL">
                <a:solidFill>
                  <a:schemeClr val="dk1"/>
                </a:solidFill>
                <a:latin typeface="Arial"/>
                <a:ea typeface="Arial"/>
                <a:cs typeface="Arial"/>
                <a:sym typeface="Arial"/>
              </a:rPr>
              <a:t>"וַיֹּאמֶר אֱלֹהִים: נַעֲשֶׂה אָדָם בְּצַלְמֵנוּ כִּדְמוּתֵנוּ, וְיִרְדּוּ בִדְגַת הַיָּם וּבְעוֹף הַשָּׁמַיִם וּבַבְּהֵמָה וּבְכָל הָאָרֶץ וּבְכָל הָרֶמֶשׂ הָרֹמֵשׂ עַל הָאָרֶץ. </a:t>
            </a:r>
            <a:endParaRPr/>
          </a:p>
          <a:p>
            <a:pPr indent="0" lvl="0" marL="0" rtl="1" algn="r">
              <a:lnSpc>
                <a:spcPct val="150000"/>
              </a:lnSpc>
              <a:spcBef>
                <a:spcPts val="1400"/>
              </a:spcBef>
              <a:spcAft>
                <a:spcPts val="0"/>
              </a:spcAft>
              <a:buSzPts val="2560"/>
              <a:buNone/>
            </a:pPr>
            <a:r>
              <a:rPr lang="iw-IL">
                <a:solidFill>
                  <a:schemeClr val="dk1"/>
                </a:solidFill>
                <a:latin typeface="Arial"/>
                <a:ea typeface="Arial"/>
                <a:cs typeface="Arial"/>
                <a:sym typeface="Arial"/>
              </a:rPr>
              <a:t>וַיִּבְרָא אֱלֹהִים אֶת הָאָדָם בְּצַלְמוֹ, בְּצֶלֶם אֱלֹהִים בָּרָא אֹתוֹ, זָכָר וּנְקֵבָה בָּרָא אֹתָם</a:t>
            </a:r>
            <a:r>
              <a:rPr lang="iw-IL">
                <a:solidFill>
                  <a:schemeClr val="dk1"/>
                </a:solidFill>
                <a:latin typeface="Calibri"/>
                <a:ea typeface="Calibri"/>
                <a:cs typeface="Calibri"/>
                <a:sym typeface="Calibri"/>
              </a:rPr>
              <a:t>".</a:t>
            </a:r>
            <a:endParaRPr>
              <a:solidFill>
                <a:schemeClr val="dk1"/>
              </a:solidFill>
              <a:latin typeface="Calibri"/>
              <a:ea typeface="Calibri"/>
              <a:cs typeface="Calibri"/>
              <a:sym typeface="Calibri"/>
            </a:endParaRPr>
          </a:p>
        </p:txBody>
      </p:sp>
      <p:sp>
        <p:nvSpPr>
          <p:cNvPr id="234" name="Google Shape;234;p30"/>
          <p:cNvSpPr txBox="1"/>
          <p:nvPr/>
        </p:nvSpPr>
        <p:spPr>
          <a:xfrm>
            <a:off x="610036" y="5356564"/>
            <a:ext cx="2111100" cy="3693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lang="iw-IL" sz="1800">
                <a:solidFill>
                  <a:schemeClr val="dk1"/>
                </a:solidFill>
                <a:latin typeface="Calibri"/>
                <a:ea typeface="Calibri"/>
                <a:cs typeface="Calibri"/>
                <a:sym typeface="Calibri"/>
              </a:rPr>
              <a:t>בראשית א, כו-כז</a:t>
            </a:r>
            <a:endParaRPr sz="1800">
              <a:solidFill>
                <a:schemeClr val="dk1"/>
              </a:solidFill>
              <a:latin typeface="Century Gothic"/>
              <a:ea typeface="Century Gothic"/>
              <a:cs typeface="Century Gothic"/>
              <a:sym typeface="Century Gothic"/>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1"/>
          <p:cNvSpPr txBox="1"/>
          <p:nvPr>
            <p:ph idx="1" type="subTitle"/>
          </p:nvPr>
        </p:nvSpPr>
        <p:spPr>
          <a:xfrm>
            <a:off x="202214" y="317286"/>
            <a:ext cx="9561000" cy="6225600"/>
          </a:xfrm>
          <a:prstGeom prst="rect">
            <a:avLst/>
          </a:prstGeom>
          <a:noFill/>
          <a:ln>
            <a:noFill/>
          </a:ln>
        </p:spPr>
        <p:txBody>
          <a:bodyPr anchorCtr="0" anchor="t" bIns="45700" lIns="91425" spcFirstLastPara="1" rIns="91425" wrap="square" tIns="0">
            <a:noAutofit/>
          </a:bodyPr>
          <a:lstStyle/>
          <a:p>
            <a:pPr indent="0" lvl="0" marL="0" rtl="1" algn="r">
              <a:lnSpc>
                <a:spcPct val="150000"/>
              </a:lnSpc>
              <a:spcBef>
                <a:spcPts val="0"/>
              </a:spcBef>
              <a:spcAft>
                <a:spcPts val="0"/>
              </a:spcAft>
              <a:buSzPts val="2880"/>
              <a:buNone/>
            </a:pPr>
            <a:r>
              <a:rPr lang="iw-IL" sz="3600">
                <a:latin typeface="Calibri"/>
                <a:ea typeface="Calibri"/>
                <a:cs typeface="Calibri"/>
                <a:sym typeface="Calibri"/>
              </a:rPr>
              <a:t>דיון: </a:t>
            </a:r>
            <a:endParaRPr/>
          </a:p>
          <a:p>
            <a:pPr indent="-342900" lvl="0" marL="342900" rtl="1" algn="r">
              <a:lnSpc>
                <a:spcPct val="120000"/>
              </a:lnSpc>
              <a:spcBef>
                <a:spcPts val="0"/>
              </a:spcBef>
              <a:spcAft>
                <a:spcPts val="0"/>
              </a:spcAft>
              <a:buSzPts val="2240"/>
              <a:buFont typeface="Arial"/>
              <a:buAutoNum type="arabicPeriod"/>
            </a:pPr>
            <a:r>
              <a:rPr b="0" lang="iw-IL" sz="2800">
                <a:latin typeface="Calibri"/>
                <a:ea typeface="Calibri"/>
                <a:cs typeface="Calibri"/>
                <a:sym typeface="Calibri"/>
              </a:rPr>
              <a:t>השורש צ-ל-ם חוזר 3 פעמים במשפט. למה הכוונה בהדגשה הזו?*</a:t>
            </a:r>
            <a:endParaRPr/>
          </a:p>
          <a:p>
            <a:pPr indent="-342900" lvl="0" marL="342900" rtl="1" algn="r">
              <a:lnSpc>
                <a:spcPct val="120000"/>
              </a:lnSpc>
              <a:spcBef>
                <a:spcPts val="1200"/>
              </a:spcBef>
              <a:spcAft>
                <a:spcPts val="0"/>
              </a:spcAft>
              <a:buSzPts val="2240"/>
              <a:buFont typeface="Arial"/>
              <a:buAutoNum type="arabicPeriod"/>
            </a:pPr>
            <a:r>
              <a:rPr b="0" lang="iw-IL" sz="2800">
                <a:latin typeface="Calibri"/>
                <a:ea typeface="Calibri"/>
                <a:cs typeface="Calibri"/>
                <a:sym typeface="Calibri"/>
              </a:rPr>
              <a:t>מה דעתכם? מסכימים עם המשפט? האם הוא נכון בכל מצב?**</a:t>
            </a:r>
            <a:endParaRPr/>
          </a:p>
          <a:p>
            <a:pPr indent="-342900" lvl="0" marL="342900" rtl="1" algn="r">
              <a:lnSpc>
                <a:spcPct val="120000"/>
              </a:lnSpc>
              <a:spcBef>
                <a:spcPts val="1200"/>
              </a:spcBef>
              <a:spcAft>
                <a:spcPts val="0"/>
              </a:spcAft>
              <a:buSzPts val="2240"/>
              <a:buFont typeface="Arial"/>
              <a:buAutoNum type="arabicPeriod"/>
            </a:pPr>
            <a:r>
              <a:rPr b="0" lang="iw-IL" sz="2800">
                <a:latin typeface="Calibri"/>
                <a:ea typeface="Calibri"/>
                <a:cs typeface="Calibri"/>
                <a:sym typeface="Calibri"/>
              </a:rPr>
              <a:t>האם אתם מאמינים שגם אתם וכל אחד מאיתנו נבראנו בצלם אלוהים?</a:t>
            </a:r>
            <a:endParaRPr b="0" sz="2800">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2"/>
          <p:cNvSpPr txBox="1"/>
          <p:nvPr>
            <p:ph type="title"/>
          </p:nvPr>
        </p:nvSpPr>
        <p:spPr>
          <a:xfrm>
            <a:off x="283222" y="274638"/>
            <a:ext cx="9997500" cy="1143000"/>
          </a:xfrm>
          <a:prstGeom prst="rect">
            <a:avLst/>
          </a:prstGeom>
          <a:noFill/>
          <a:ln>
            <a:noFill/>
          </a:ln>
        </p:spPr>
        <p:txBody>
          <a:bodyPr anchorCtr="0" anchor="ctr" bIns="45700" lIns="91425" spcFirstLastPara="1" rIns="91425" wrap="square" tIns="45700">
            <a:normAutofit/>
          </a:bodyPr>
          <a:lstStyle/>
          <a:p>
            <a:pPr indent="0" lvl="0" marL="0" rtl="1" algn="r">
              <a:spcBef>
                <a:spcPts val="0"/>
              </a:spcBef>
              <a:spcAft>
                <a:spcPts val="0"/>
              </a:spcAft>
              <a:buClr>
                <a:srgbClr val="7B3C16"/>
              </a:buClr>
              <a:buSzPts val="4300"/>
              <a:buFont typeface="Arial"/>
              <a:buNone/>
            </a:pPr>
            <a:r>
              <a:rPr lang="iw-IL">
                <a:latin typeface="Arial"/>
                <a:ea typeface="Arial"/>
                <a:cs typeface="Arial"/>
                <a:sym typeface="Arial"/>
              </a:rPr>
              <a:t>2 "</a:t>
            </a:r>
            <a:r>
              <a:rPr lang="iw-IL" sz="4400">
                <a:latin typeface="Arial"/>
                <a:ea typeface="Arial"/>
                <a:cs typeface="Arial"/>
                <a:sym typeface="Arial"/>
              </a:rPr>
              <a:t>עוֹלָם מָלֵא"</a:t>
            </a:r>
            <a:endParaRPr>
              <a:latin typeface="Arial"/>
              <a:ea typeface="Arial"/>
              <a:cs typeface="Arial"/>
              <a:sym typeface="Arial"/>
            </a:endParaRPr>
          </a:p>
        </p:txBody>
      </p:sp>
      <p:sp>
        <p:nvSpPr>
          <p:cNvPr id="247" name="Google Shape;247;p32"/>
          <p:cNvSpPr txBox="1"/>
          <p:nvPr>
            <p:ph idx="1" type="body"/>
          </p:nvPr>
        </p:nvSpPr>
        <p:spPr>
          <a:xfrm>
            <a:off x="286942" y="1276350"/>
            <a:ext cx="9990000" cy="4800600"/>
          </a:xfrm>
          <a:prstGeom prst="rect">
            <a:avLst/>
          </a:prstGeom>
          <a:noFill/>
          <a:ln>
            <a:noFill/>
          </a:ln>
        </p:spPr>
        <p:txBody>
          <a:bodyPr anchorCtr="0" anchor="t" bIns="45700" lIns="91425" spcFirstLastPara="1" rIns="91425" wrap="square" tIns="45700">
            <a:normAutofit/>
          </a:bodyPr>
          <a:lstStyle/>
          <a:p>
            <a:pPr indent="0" lvl="0" marL="82296" rtl="1" algn="r">
              <a:lnSpc>
                <a:spcPct val="120000"/>
              </a:lnSpc>
              <a:spcBef>
                <a:spcPts val="0"/>
              </a:spcBef>
              <a:spcAft>
                <a:spcPts val="0"/>
              </a:spcAft>
              <a:buSzPts val="2240"/>
              <a:buNone/>
            </a:pPr>
            <a:r>
              <a:rPr b="0" lang="iw-IL" sz="2800">
                <a:solidFill>
                  <a:schemeClr val="dk1"/>
                </a:solidFill>
                <a:latin typeface="Arial"/>
                <a:ea typeface="Arial"/>
                <a:cs typeface="Arial"/>
                <a:sym typeface="Arial"/>
              </a:rPr>
              <a:t>"...לפִיכָךְ נִבְרָא אָדָם יְחִידִי, לְלַמֶּדְךָ, שֶׁכָּל הַמְאַבֵּד נֶפֶשׁ אַחַת מִיִּשְׂרָאֵל, מַעֲלֶה עָלָיו הַכָּתוּב כְּאִלּוּ אִבֵּד עוֹלָם מָלֵא. וְכָל הַמְקַיֵּם נֶפֶשׁ אַחַת מִיִּשְׂרָאֵל, מַעֲלֶה עָלָיו הַכָּתוּב כְּאִלּוּ קִיֵּם עוֹלָם מָלֵא. וּמִפְּנֵי שְׁלוֹם הַבְּרִיּוֹת, שֶׁלֹּא יֹאמַר אָדָם לַחֲבֵרוֹ אַבָּא גָדוֹל מֵאָבִיךָ. וְשֶׁלֹּא יְהוּ מִינִין אוֹמְרִים, הַרְבֵּה רָשֻׁיּוֹת בַּשָּׁמָיִם. וּלְהַגִּיד גְּדֻלָּתוֹ שֶׁל הַקָּדוֹשׁ בָּרוּךְ הוּא, שֶׁאָדָם טוֹבֵעַ כַּמָּה מַטְבְּעוֹת בְּחוֹתָם אֶחָד וְכֻלָּן דּוֹמִין זֶה לָזֶה, וּמֶלֶךְ מַלְכֵי הַמְּלָכִים הַקָּדוֹשׁ בָּרוּךְ הוּא טָבַע כָּל אָדָם בְּחוֹתָמוֹ שֶׁל אָדָם הָרִאשׁוֹן וְאֵין אֶחָד מֵהֶן דּוֹמֶה לַחֲבֵרוֹ. לְפִיכָךְ כָּל אֶחָד וְאֶחָד חַיָּב לוֹמַר, בִּשְׁבִילִי נִבְרָא הָעוֹלָם..." </a:t>
            </a:r>
            <a:endParaRPr sz="2800"/>
          </a:p>
        </p:txBody>
      </p:sp>
      <p:sp>
        <p:nvSpPr>
          <p:cNvPr id="248" name="Google Shape;248;p32"/>
          <p:cNvSpPr txBox="1"/>
          <p:nvPr/>
        </p:nvSpPr>
        <p:spPr>
          <a:xfrm>
            <a:off x="885825" y="5892284"/>
            <a:ext cx="2333700" cy="3693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0" lang="iw-IL" sz="1800">
                <a:solidFill>
                  <a:schemeClr val="dk1"/>
                </a:solidFill>
                <a:latin typeface="Calibri"/>
                <a:ea typeface="Calibri"/>
                <a:cs typeface="Calibri"/>
                <a:sym typeface="Calibri"/>
              </a:rPr>
              <a:t>(משנה, סנהדרין, ד', ה')</a:t>
            </a:r>
            <a:endParaRPr sz="1800">
              <a:solidFill>
                <a:schemeClr val="dk1"/>
              </a:solidFill>
              <a:latin typeface="Century Gothic"/>
              <a:ea typeface="Century Gothic"/>
              <a:cs typeface="Century Gothic"/>
              <a:sym typeface="Century Gothic"/>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3"/>
          <p:cNvSpPr txBox="1"/>
          <p:nvPr>
            <p:ph idx="1" type="subTitle"/>
          </p:nvPr>
        </p:nvSpPr>
        <p:spPr>
          <a:xfrm>
            <a:off x="145064" y="879262"/>
            <a:ext cx="9551400" cy="1749600"/>
          </a:xfrm>
          <a:prstGeom prst="rect">
            <a:avLst/>
          </a:prstGeom>
          <a:noFill/>
          <a:ln>
            <a:noFill/>
          </a:ln>
        </p:spPr>
        <p:txBody>
          <a:bodyPr anchorCtr="0" anchor="t" bIns="45700" lIns="91425" spcFirstLastPara="1" rIns="91425" wrap="square" tIns="0">
            <a:noAutofit/>
          </a:bodyPr>
          <a:lstStyle/>
          <a:p>
            <a:pPr indent="0" lvl="0" marL="0" rtl="1" algn="r">
              <a:lnSpc>
                <a:spcPct val="150000"/>
              </a:lnSpc>
              <a:spcBef>
                <a:spcPts val="0"/>
              </a:spcBef>
              <a:spcAft>
                <a:spcPts val="0"/>
              </a:spcAft>
              <a:buSzPts val="2880"/>
              <a:buNone/>
            </a:pPr>
            <a:r>
              <a:rPr lang="iw-IL" sz="3600">
                <a:latin typeface="Calibri"/>
                <a:ea typeface="Calibri"/>
                <a:cs typeface="Calibri"/>
                <a:sym typeface="Calibri"/>
              </a:rPr>
              <a:t>דיון: </a:t>
            </a:r>
            <a:endParaRPr/>
          </a:p>
          <a:p>
            <a:pPr indent="0" lvl="0" marL="0" rtl="1" algn="r">
              <a:lnSpc>
                <a:spcPct val="150000"/>
              </a:lnSpc>
              <a:spcBef>
                <a:spcPts val="600"/>
              </a:spcBef>
              <a:spcAft>
                <a:spcPts val="0"/>
              </a:spcAft>
              <a:buSzPts val="2560"/>
              <a:buNone/>
            </a:pPr>
            <a:r>
              <a:rPr lang="iw-IL" sz="3200">
                <a:solidFill>
                  <a:srgbClr val="002060"/>
                </a:solidFill>
                <a:latin typeface="Calibri"/>
                <a:ea typeface="Calibri"/>
                <a:cs typeface="Calibri"/>
                <a:sym typeface="Calibri"/>
              </a:rPr>
              <a:t>א - מה אומרת המשנה ומה משמעות אמירה זו?</a:t>
            </a:r>
            <a:endParaRPr sz="3200">
              <a:solidFill>
                <a:srgbClr val="002060"/>
              </a:solidFill>
              <a:latin typeface="Calibri"/>
              <a:ea typeface="Calibri"/>
              <a:cs typeface="Calibri"/>
              <a:sym typeface="Calibri"/>
            </a:endParaRPr>
          </a:p>
        </p:txBody>
      </p:sp>
      <p:sp>
        <p:nvSpPr>
          <p:cNvPr id="255" name="Google Shape;255;p33"/>
          <p:cNvSpPr txBox="1"/>
          <p:nvPr/>
        </p:nvSpPr>
        <p:spPr>
          <a:xfrm>
            <a:off x="990600" y="2857500"/>
            <a:ext cx="8705700" cy="2537400"/>
          </a:xfrm>
          <a:prstGeom prst="rect">
            <a:avLst/>
          </a:prstGeom>
          <a:noFill/>
          <a:ln>
            <a:noFill/>
          </a:ln>
        </p:spPr>
        <p:txBody>
          <a:bodyPr anchorCtr="0" anchor="t" bIns="45700" lIns="91425" spcFirstLastPara="1" rIns="91425" wrap="square" tIns="0">
            <a:noAutofit/>
          </a:bodyPr>
          <a:lstStyle/>
          <a:p>
            <a:pPr indent="0" lvl="0" marL="0" marR="0" rtl="1" algn="r">
              <a:lnSpc>
                <a:spcPct val="120000"/>
              </a:lnSpc>
              <a:spcBef>
                <a:spcPts val="0"/>
              </a:spcBef>
              <a:spcAft>
                <a:spcPts val="0"/>
              </a:spcAft>
              <a:buClr>
                <a:srgbClr val="345D7E"/>
              </a:buClr>
              <a:buSzPts val="2080"/>
              <a:buFont typeface="Noto Sans Symbols"/>
              <a:buNone/>
            </a:pPr>
            <a:r>
              <a:rPr b="0" lang="iw-IL" sz="2600">
                <a:solidFill>
                  <a:srgbClr val="002060"/>
                </a:solidFill>
                <a:latin typeface="Calibri"/>
                <a:ea typeface="Calibri"/>
                <a:cs typeface="Calibri"/>
                <a:sym typeface="Calibri"/>
              </a:rPr>
              <a:t>האדם יוצר דברים שיכולים להיות באותה תבנית, לדוגמא מטבעות, כולם אותו הדבר ואין ביניהם ייחוד או הבדל ואילו אלוהים למרות שיצר את האדם בתבנית של האדם הראשון, עדיין המיוחד ביצירה האלוהית שכל אדם הוא יצירה חד פעמית שאין דומה לה </a:t>
            </a:r>
            <a:endParaRPr/>
          </a:p>
          <a:p>
            <a:pPr indent="0" lvl="0" marL="0" marR="0" rtl="1" algn="r">
              <a:lnSpc>
                <a:spcPct val="120000"/>
              </a:lnSpc>
              <a:spcBef>
                <a:spcPts val="0"/>
              </a:spcBef>
              <a:spcAft>
                <a:spcPts val="0"/>
              </a:spcAft>
              <a:buClr>
                <a:srgbClr val="345D7E"/>
              </a:buClr>
              <a:buSzPts val="2080"/>
              <a:buFont typeface="Noto Sans Symbols"/>
              <a:buNone/>
            </a:pPr>
            <a:r>
              <a:rPr b="0" lang="iw-IL" sz="2600">
                <a:solidFill>
                  <a:srgbClr val="002060"/>
                </a:solidFill>
                <a:latin typeface="Calibri"/>
                <a:ea typeface="Calibri"/>
                <a:cs typeface="Calibri"/>
                <a:sym typeface="Calibri"/>
              </a:rPr>
              <a:t>ולחיי כל אדם יש ערך ייחודי.</a:t>
            </a:r>
            <a:endParaRPr b="0" sz="2600">
              <a:solidFill>
                <a:srgbClr val="002060"/>
              </a:solidFill>
              <a:latin typeface="Calibri"/>
              <a:ea typeface="Calibri"/>
              <a:cs typeface="Calibri"/>
              <a:sym typeface="Calibri"/>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תבנית עם עיצוב של עלים מיובשים">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ערכת נושא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ערכת נושא של Office">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