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2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2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2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4" name="Google Shape;18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5" name="Google Shape;26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ea42502280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gea4250228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4" name="Google Shape;28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ea42502280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gea42502280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3" name="Google Shape;30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ea42502280_0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gea4250228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0" name="Google Shape;32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ea42502280_0_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gea42502280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9" name="Google Shape;33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44692206fe_0_1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g144692206fe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3" name="Google Shape;193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7" name="Google Shape;357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ea42502280_0_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6" name="Google Shape;366;gea4250228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4" name="Google Shape;374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ea42502280_0_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" name="Google Shape;383;gea42502280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3" name="Google Shape;393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ea42502280_0_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2" name="Google Shape;402;gea42502280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2" name="Google Shape;412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ea42502280_0_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1" name="Google Shape;421;gea42502280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9" name="Google Shape;429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ea42502280_0_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8" name="Google Shape;438;gea42502280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6d6109092d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g36d6109092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9" name="Google Shape;20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ea42502280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gea4250228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8" name="Google Shape;22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ea42502280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gea4250228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8" name="Google Shape;24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ea42502280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gea4250228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hyperlink" Target="https://slidesgo.com/" TargetMode="External"/><Relationship Id="rId5" Type="http://schemas.openxmlformats.org/officeDocument/2006/relationships/hyperlink" Target="https://www.flaticon.com/" TargetMode="External"/><Relationship Id="rId6" Type="http://schemas.openxmlformats.org/officeDocument/2006/relationships/hyperlink" Target="https://www.freepik.com/" TargetMode="Externa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g144692206fe_0_3"/>
          <p:cNvPicPr preferRelativeResize="0"/>
          <p:nvPr/>
        </p:nvPicPr>
        <p:blipFill rotWithShape="1">
          <a:blip r:embed="rId2">
            <a:alphaModFix amt="75000"/>
          </a:blip>
          <a:srcRect b="0" l="0" r="0" t="0"/>
          <a:stretch/>
        </p:blipFill>
        <p:spPr>
          <a:xfrm rot="10800000">
            <a:off x="9444733" y="4212300"/>
            <a:ext cx="2747267" cy="264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g144692206fe_0_3"/>
          <p:cNvPicPr preferRelativeResize="0"/>
          <p:nvPr/>
        </p:nvPicPr>
        <p:blipFill rotWithShape="1">
          <a:blip r:embed="rId3">
            <a:alphaModFix amt="55000"/>
          </a:blip>
          <a:srcRect b="0" l="0" r="0" t="0"/>
          <a:stretch/>
        </p:blipFill>
        <p:spPr>
          <a:xfrm>
            <a:off x="-4" y="0"/>
            <a:ext cx="4302966" cy="444053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g144692206fe_0_3"/>
          <p:cNvSpPr txBox="1"/>
          <p:nvPr>
            <p:ph type="ctrTitle"/>
          </p:nvPr>
        </p:nvSpPr>
        <p:spPr>
          <a:xfrm>
            <a:off x="5638300" y="1717517"/>
            <a:ext cx="5601300" cy="246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8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2" name="Google Shape;12;g144692206fe_0_3"/>
          <p:cNvSpPr txBox="1"/>
          <p:nvPr>
            <p:ph idx="1" type="subTitle"/>
          </p:nvPr>
        </p:nvSpPr>
        <p:spPr>
          <a:xfrm>
            <a:off x="7417033" y="4083683"/>
            <a:ext cx="38229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3" name="Google Shape;13;g144692206fe_0_3"/>
          <p:cNvSpPr/>
          <p:nvPr/>
        </p:nvSpPr>
        <p:spPr>
          <a:xfrm flipH="1">
            <a:off x="302646" y="275920"/>
            <a:ext cx="11586707" cy="6306009"/>
          </a:xfrm>
          <a:custGeom>
            <a:rect b="b" l="l" r="r" t="t"/>
            <a:pathLst>
              <a:path extrusionOk="0" fill="none" h="182031" w="284476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cap="rnd" cmpd="sng" w="269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lt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g144692206fe_0_44"/>
          <p:cNvPicPr preferRelativeResize="0"/>
          <p:nvPr/>
        </p:nvPicPr>
        <p:blipFill rotWithShape="1">
          <a:blip r:embed="rId2">
            <a:alphaModFix amt="55000"/>
          </a:blip>
          <a:srcRect b="0" l="0" r="0" t="0"/>
          <a:stretch/>
        </p:blipFill>
        <p:spPr>
          <a:xfrm flipH="1">
            <a:off x="3944480" y="2372967"/>
            <a:ext cx="4302966" cy="444053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g144692206fe_0_44"/>
          <p:cNvSpPr txBox="1"/>
          <p:nvPr>
            <p:ph type="title"/>
          </p:nvPr>
        </p:nvSpPr>
        <p:spPr>
          <a:xfrm>
            <a:off x="952160" y="2102525"/>
            <a:ext cx="40800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7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4" name="Google Shape;64;g144692206fe_0_44"/>
          <p:cNvSpPr txBox="1"/>
          <p:nvPr>
            <p:ph idx="2" type="title"/>
          </p:nvPr>
        </p:nvSpPr>
        <p:spPr>
          <a:xfrm>
            <a:off x="952167" y="729100"/>
            <a:ext cx="102876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g144692206fe_0_44"/>
          <p:cNvSpPr txBox="1"/>
          <p:nvPr>
            <p:ph idx="1" type="subTitle"/>
          </p:nvPr>
        </p:nvSpPr>
        <p:spPr>
          <a:xfrm>
            <a:off x="952167" y="2660275"/>
            <a:ext cx="3533700" cy="20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9pPr>
          </a:lstStyle>
          <a:p/>
        </p:txBody>
      </p:sp>
      <p:sp>
        <p:nvSpPr>
          <p:cNvPr id="66" name="Google Shape;66;g144692206fe_0_44"/>
          <p:cNvSpPr/>
          <p:nvPr/>
        </p:nvSpPr>
        <p:spPr>
          <a:xfrm flipH="1">
            <a:off x="302646" y="275920"/>
            <a:ext cx="11586707" cy="6306009"/>
          </a:xfrm>
          <a:custGeom>
            <a:rect b="b" l="l" r="r" t="t"/>
            <a:pathLst>
              <a:path extrusionOk="0" fill="none" h="182031" w="284476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cap="rnd" cmpd="sng" w="269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44692206fe_0_50"/>
          <p:cNvSpPr txBox="1"/>
          <p:nvPr>
            <p:ph type="title"/>
          </p:nvPr>
        </p:nvSpPr>
        <p:spPr>
          <a:xfrm>
            <a:off x="6397833" y="4631133"/>
            <a:ext cx="4842000" cy="150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36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lt2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g144692206fe_0_52"/>
          <p:cNvPicPr preferRelativeResize="0"/>
          <p:nvPr/>
        </p:nvPicPr>
        <p:blipFill rotWithShape="1">
          <a:blip r:embed="rId2">
            <a:alphaModFix amt="35000"/>
          </a:blip>
          <a:srcRect b="0" l="0" r="0" t="0"/>
          <a:stretch/>
        </p:blipFill>
        <p:spPr>
          <a:xfrm>
            <a:off x="1568450" y="1543050"/>
            <a:ext cx="9055100" cy="37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g144692206fe_0_52"/>
          <p:cNvSpPr/>
          <p:nvPr/>
        </p:nvSpPr>
        <p:spPr>
          <a:xfrm flipH="1">
            <a:off x="302646" y="275920"/>
            <a:ext cx="11586707" cy="6306009"/>
          </a:xfrm>
          <a:custGeom>
            <a:rect b="b" l="l" r="r" t="t"/>
            <a:pathLst>
              <a:path extrusionOk="0" fill="none" h="182031" w="284476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cap="rnd" cmpd="sng" w="269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g144692206fe_0_52"/>
          <p:cNvSpPr txBox="1"/>
          <p:nvPr>
            <p:ph idx="1" type="body"/>
          </p:nvPr>
        </p:nvSpPr>
        <p:spPr>
          <a:xfrm>
            <a:off x="952200" y="4380283"/>
            <a:ext cx="10287600" cy="4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300"/>
            </a:lvl1pPr>
            <a:lvl2pPr indent="-3810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73" name="Google Shape;73;g144692206fe_0_52"/>
          <p:cNvSpPr txBox="1"/>
          <p:nvPr>
            <p:ph hasCustomPrompt="1" type="title"/>
          </p:nvPr>
        </p:nvSpPr>
        <p:spPr>
          <a:xfrm>
            <a:off x="952200" y="2195717"/>
            <a:ext cx="102876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0"/>
              <a:buNone/>
              <a:defRPr sz="160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0"/>
              <a:buNone/>
              <a:defRPr sz="160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0"/>
              <a:buNone/>
              <a:defRPr sz="160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0"/>
              <a:buNone/>
              <a:defRPr sz="160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0"/>
              <a:buNone/>
              <a:defRPr sz="160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0"/>
              <a:buNone/>
              <a:defRPr sz="160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0"/>
              <a:buNone/>
              <a:defRPr sz="160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0"/>
              <a:buNone/>
              <a:defRPr sz="16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SECTION_TITLE_AND_DESCRIPTION_1">
    <p:bg>
      <p:bgPr>
        <a:solidFill>
          <a:schemeClr val="lt2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g144692206fe_0_58"/>
          <p:cNvPicPr preferRelativeResize="0"/>
          <p:nvPr/>
        </p:nvPicPr>
        <p:blipFill rotWithShape="1">
          <a:blip r:embed="rId2">
            <a:alphaModFix amt="55000"/>
          </a:blip>
          <a:srcRect b="0" l="0" r="0" t="0"/>
          <a:stretch/>
        </p:blipFill>
        <p:spPr>
          <a:xfrm flipH="1">
            <a:off x="7417880" y="1011233"/>
            <a:ext cx="4302966" cy="444053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g144692206fe_0_58"/>
          <p:cNvSpPr txBox="1"/>
          <p:nvPr>
            <p:ph type="title"/>
          </p:nvPr>
        </p:nvSpPr>
        <p:spPr>
          <a:xfrm>
            <a:off x="952160" y="2813725"/>
            <a:ext cx="40800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7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g144692206fe_0_58"/>
          <p:cNvSpPr txBox="1"/>
          <p:nvPr>
            <p:ph idx="2" type="title"/>
          </p:nvPr>
        </p:nvSpPr>
        <p:spPr>
          <a:xfrm>
            <a:off x="952167" y="761200"/>
            <a:ext cx="7179300" cy="10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g144692206fe_0_58"/>
          <p:cNvSpPr txBox="1"/>
          <p:nvPr>
            <p:ph idx="1" type="subTitle"/>
          </p:nvPr>
        </p:nvSpPr>
        <p:spPr>
          <a:xfrm>
            <a:off x="952167" y="2904199"/>
            <a:ext cx="3533700" cy="120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400"/>
              <a:buNone/>
              <a:defRPr sz="1900"/>
            </a:lvl2pPr>
            <a:lvl3pPr lvl="2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400"/>
              <a:buNone/>
              <a:defRPr sz="1900"/>
            </a:lvl3pPr>
            <a:lvl4pPr lvl="3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400"/>
              <a:buNone/>
              <a:defRPr sz="1900"/>
            </a:lvl4pPr>
            <a:lvl5pPr lvl="4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400"/>
              <a:buNone/>
              <a:defRPr sz="1900"/>
            </a:lvl5pPr>
            <a:lvl6pPr lvl="5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400"/>
              <a:buNone/>
              <a:defRPr sz="1900"/>
            </a:lvl6pPr>
            <a:lvl7pPr lvl="6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400"/>
              <a:buNone/>
              <a:defRPr sz="1900"/>
            </a:lvl7pPr>
            <a:lvl8pPr lvl="7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400"/>
              <a:buNone/>
              <a:defRPr sz="1900"/>
            </a:lvl8pPr>
            <a:lvl9pPr lvl="8" algn="l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2400"/>
              <a:buNone/>
              <a:defRPr sz="1900"/>
            </a:lvl9pPr>
          </a:lstStyle>
          <a:p/>
        </p:txBody>
      </p:sp>
      <p:sp>
        <p:nvSpPr>
          <p:cNvPr id="80" name="Google Shape;80;g144692206fe_0_58"/>
          <p:cNvSpPr/>
          <p:nvPr/>
        </p:nvSpPr>
        <p:spPr>
          <a:xfrm flipH="1">
            <a:off x="302646" y="275920"/>
            <a:ext cx="11586707" cy="6306009"/>
          </a:xfrm>
          <a:custGeom>
            <a:rect b="b" l="l" r="r" t="t"/>
            <a:pathLst>
              <a:path extrusionOk="0" fill="none" h="182031" w="284476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cap="rnd" cmpd="sng" w="269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4 columns">
  <p:cSld name="SECTION_HEADER_1_2">
    <p:bg>
      <p:bgPr>
        <a:solidFill>
          <a:schemeClr val="lt2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g144692206fe_0_64"/>
          <p:cNvPicPr preferRelativeResize="0"/>
          <p:nvPr/>
        </p:nvPicPr>
        <p:blipFill rotWithShape="1">
          <a:blip r:embed="rId2">
            <a:alphaModFix amt="75000"/>
          </a:blip>
          <a:srcRect b="0" l="0" r="0" t="0"/>
          <a:stretch/>
        </p:blipFill>
        <p:spPr>
          <a:xfrm>
            <a:off x="0" y="0"/>
            <a:ext cx="2747267" cy="264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g144692206fe_0_64"/>
          <p:cNvPicPr preferRelativeResize="0"/>
          <p:nvPr/>
        </p:nvPicPr>
        <p:blipFill rotWithShape="1">
          <a:blip r:embed="rId2">
            <a:alphaModFix amt="75000"/>
          </a:blip>
          <a:srcRect b="0" l="0" r="0" t="0"/>
          <a:stretch/>
        </p:blipFill>
        <p:spPr>
          <a:xfrm rot="10800000">
            <a:off x="9444733" y="4212300"/>
            <a:ext cx="2747267" cy="264570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g144692206fe_0_64"/>
          <p:cNvSpPr/>
          <p:nvPr/>
        </p:nvSpPr>
        <p:spPr>
          <a:xfrm flipH="1">
            <a:off x="302646" y="275920"/>
            <a:ext cx="11586707" cy="6306009"/>
          </a:xfrm>
          <a:custGeom>
            <a:rect b="b" l="l" r="r" t="t"/>
            <a:pathLst>
              <a:path extrusionOk="0" fill="none" h="182031" w="284476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cap="rnd" cmpd="sng" w="269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g144692206fe_0_64"/>
          <p:cNvSpPr txBox="1"/>
          <p:nvPr>
            <p:ph type="title"/>
          </p:nvPr>
        </p:nvSpPr>
        <p:spPr>
          <a:xfrm>
            <a:off x="952167" y="725642"/>
            <a:ext cx="102876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6" name="Google Shape;86;g144692206fe_0_64"/>
          <p:cNvSpPr txBox="1"/>
          <p:nvPr>
            <p:ph idx="1" type="subTitle"/>
          </p:nvPr>
        </p:nvSpPr>
        <p:spPr>
          <a:xfrm>
            <a:off x="4914568" y="2428625"/>
            <a:ext cx="26205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2pPr>
            <a:lvl3pPr lvl="2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3pPr>
            <a:lvl4pPr lvl="3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4pPr>
            <a:lvl5pPr lvl="4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5pPr>
            <a:lvl6pPr lvl="5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6pPr>
            <a:lvl7pPr lvl="6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7pPr>
            <a:lvl8pPr lvl="7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8pPr>
            <a:lvl9pPr lvl="8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9pPr>
          </a:lstStyle>
          <a:p/>
        </p:txBody>
      </p:sp>
      <p:sp>
        <p:nvSpPr>
          <p:cNvPr id="87" name="Google Shape;87;g144692206fe_0_64"/>
          <p:cNvSpPr txBox="1"/>
          <p:nvPr>
            <p:ph idx="2" type="title"/>
          </p:nvPr>
        </p:nvSpPr>
        <p:spPr>
          <a:xfrm>
            <a:off x="4986168" y="1772908"/>
            <a:ext cx="25488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7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8" name="Google Shape;88;g144692206fe_0_64"/>
          <p:cNvSpPr txBox="1"/>
          <p:nvPr>
            <p:ph idx="3" type="subTitle"/>
          </p:nvPr>
        </p:nvSpPr>
        <p:spPr>
          <a:xfrm>
            <a:off x="4914568" y="5003892"/>
            <a:ext cx="26205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2pPr>
            <a:lvl3pPr lvl="2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3pPr>
            <a:lvl4pPr lvl="3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4pPr>
            <a:lvl5pPr lvl="4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5pPr>
            <a:lvl6pPr lvl="5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6pPr>
            <a:lvl7pPr lvl="6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7pPr>
            <a:lvl8pPr lvl="7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8pPr>
            <a:lvl9pPr lvl="8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9pPr>
          </a:lstStyle>
          <a:p/>
        </p:txBody>
      </p:sp>
      <p:sp>
        <p:nvSpPr>
          <p:cNvPr id="89" name="Google Shape;89;g144692206fe_0_64"/>
          <p:cNvSpPr txBox="1"/>
          <p:nvPr>
            <p:ph idx="4" type="title"/>
          </p:nvPr>
        </p:nvSpPr>
        <p:spPr>
          <a:xfrm>
            <a:off x="4986168" y="4342742"/>
            <a:ext cx="25488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7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0" name="Google Shape;90;g144692206fe_0_64"/>
          <p:cNvSpPr txBox="1"/>
          <p:nvPr>
            <p:ph idx="5" type="subTitle"/>
          </p:nvPr>
        </p:nvSpPr>
        <p:spPr>
          <a:xfrm>
            <a:off x="8177265" y="2428625"/>
            <a:ext cx="26205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2pPr>
            <a:lvl3pPr lvl="2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3pPr>
            <a:lvl4pPr lvl="3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4pPr>
            <a:lvl5pPr lvl="4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5pPr>
            <a:lvl6pPr lvl="5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6pPr>
            <a:lvl7pPr lvl="6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7pPr>
            <a:lvl8pPr lvl="7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8pPr>
            <a:lvl9pPr lvl="8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9pPr>
          </a:lstStyle>
          <a:p/>
        </p:txBody>
      </p:sp>
      <p:sp>
        <p:nvSpPr>
          <p:cNvPr id="91" name="Google Shape;91;g144692206fe_0_64"/>
          <p:cNvSpPr txBox="1"/>
          <p:nvPr>
            <p:ph idx="6" type="title"/>
          </p:nvPr>
        </p:nvSpPr>
        <p:spPr>
          <a:xfrm>
            <a:off x="8248865" y="1772908"/>
            <a:ext cx="25488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7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2" name="Google Shape;92;g144692206fe_0_64"/>
          <p:cNvSpPr txBox="1"/>
          <p:nvPr>
            <p:ph idx="7" type="subTitle"/>
          </p:nvPr>
        </p:nvSpPr>
        <p:spPr>
          <a:xfrm>
            <a:off x="8177265" y="5003892"/>
            <a:ext cx="26205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2pPr>
            <a:lvl3pPr lvl="2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3pPr>
            <a:lvl4pPr lvl="3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4pPr>
            <a:lvl5pPr lvl="4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5pPr>
            <a:lvl6pPr lvl="5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6pPr>
            <a:lvl7pPr lvl="6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7pPr>
            <a:lvl8pPr lvl="7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8pPr>
            <a:lvl9pPr lvl="8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9pPr>
          </a:lstStyle>
          <a:p/>
        </p:txBody>
      </p:sp>
      <p:sp>
        <p:nvSpPr>
          <p:cNvPr id="93" name="Google Shape;93;g144692206fe_0_64"/>
          <p:cNvSpPr txBox="1"/>
          <p:nvPr>
            <p:ph idx="8" type="title"/>
          </p:nvPr>
        </p:nvSpPr>
        <p:spPr>
          <a:xfrm>
            <a:off x="8248865" y="4342742"/>
            <a:ext cx="25488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7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SECTION_HEADER_1_3">
    <p:bg>
      <p:bgPr>
        <a:solidFill>
          <a:schemeClr val="lt2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144692206fe_0_77"/>
          <p:cNvPicPr preferRelativeResize="0"/>
          <p:nvPr/>
        </p:nvPicPr>
        <p:blipFill rotWithShape="1">
          <a:blip r:embed="rId2">
            <a:alphaModFix amt="35000"/>
          </a:blip>
          <a:srcRect b="0" l="0" r="0" t="0"/>
          <a:stretch/>
        </p:blipFill>
        <p:spPr>
          <a:xfrm>
            <a:off x="1568450" y="1543050"/>
            <a:ext cx="9055100" cy="37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g144692206fe_0_77"/>
          <p:cNvSpPr txBox="1"/>
          <p:nvPr>
            <p:ph idx="1" type="subTitle"/>
          </p:nvPr>
        </p:nvSpPr>
        <p:spPr>
          <a:xfrm>
            <a:off x="2213483" y="2777517"/>
            <a:ext cx="31200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9pPr>
          </a:lstStyle>
          <a:p/>
        </p:txBody>
      </p:sp>
      <p:sp>
        <p:nvSpPr>
          <p:cNvPr id="97" name="Google Shape;97;g144692206fe_0_77"/>
          <p:cNvSpPr txBox="1"/>
          <p:nvPr>
            <p:ph type="title"/>
          </p:nvPr>
        </p:nvSpPr>
        <p:spPr>
          <a:xfrm>
            <a:off x="2213502" y="2121833"/>
            <a:ext cx="28920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7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8" name="Google Shape;98;g144692206fe_0_77"/>
          <p:cNvSpPr txBox="1"/>
          <p:nvPr>
            <p:ph idx="2" type="title"/>
          </p:nvPr>
        </p:nvSpPr>
        <p:spPr>
          <a:xfrm>
            <a:off x="1093983" y="2033617"/>
            <a:ext cx="1216800" cy="6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b="1" sz="45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99" name="Google Shape;99;g144692206fe_0_77"/>
          <p:cNvSpPr txBox="1"/>
          <p:nvPr>
            <p:ph idx="3" type="subTitle"/>
          </p:nvPr>
        </p:nvSpPr>
        <p:spPr>
          <a:xfrm>
            <a:off x="2213483" y="5047983"/>
            <a:ext cx="31200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9pPr>
          </a:lstStyle>
          <a:p/>
        </p:txBody>
      </p:sp>
      <p:sp>
        <p:nvSpPr>
          <p:cNvPr id="100" name="Google Shape;100;g144692206fe_0_77"/>
          <p:cNvSpPr txBox="1"/>
          <p:nvPr>
            <p:ph idx="4" type="title"/>
          </p:nvPr>
        </p:nvSpPr>
        <p:spPr>
          <a:xfrm>
            <a:off x="2213502" y="4386867"/>
            <a:ext cx="28920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7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g144692206fe_0_77"/>
          <p:cNvSpPr txBox="1"/>
          <p:nvPr>
            <p:ph idx="5" type="title"/>
          </p:nvPr>
        </p:nvSpPr>
        <p:spPr>
          <a:xfrm>
            <a:off x="1091583" y="4298650"/>
            <a:ext cx="1219200" cy="6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b="1" sz="45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02" name="Google Shape;102;g144692206fe_0_77"/>
          <p:cNvSpPr txBox="1"/>
          <p:nvPr>
            <p:ph idx="6" type="subTitle"/>
          </p:nvPr>
        </p:nvSpPr>
        <p:spPr>
          <a:xfrm>
            <a:off x="7980417" y="2777517"/>
            <a:ext cx="31200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9pPr>
          </a:lstStyle>
          <a:p/>
        </p:txBody>
      </p:sp>
      <p:sp>
        <p:nvSpPr>
          <p:cNvPr id="103" name="Google Shape;103;g144692206fe_0_77"/>
          <p:cNvSpPr txBox="1"/>
          <p:nvPr>
            <p:ph idx="7" type="title"/>
          </p:nvPr>
        </p:nvSpPr>
        <p:spPr>
          <a:xfrm>
            <a:off x="7980436" y="2121833"/>
            <a:ext cx="28920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7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" name="Google Shape;104;g144692206fe_0_77"/>
          <p:cNvSpPr txBox="1"/>
          <p:nvPr>
            <p:ph idx="8" type="title"/>
          </p:nvPr>
        </p:nvSpPr>
        <p:spPr>
          <a:xfrm>
            <a:off x="6841217" y="2033617"/>
            <a:ext cx="1219200" cy="6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b="1" sz="45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05" name="Google Shape;105;g144692206fe_0_77"/>
          <p:cNvSpPr txBox="1"/>
          <p:nvPr>
            <p:ph idx="9" type="subTitle"/>
          </p:nvPr>
        </p:nvSpPr>
        <p:spPr>
          <a:xfrm>
            <a:off x="7980417" y="5047983"/>
            <a:ext cx="31200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9pPr>
          </a:lstStyle>
          <a:p/>
        </p:txBody>
      </p:sp>
      <p:sp>
        <p:nvSpPr>
          <p:cNvPr id="106" name="Google Shape;106;g144692206fe_0_77"/>
          <p:cNvSpPr txBox="1"/>
          <p:nvPr>
            <p:ph idx="13" type="title"/>
          </p:nvPr>
        </p:nvSpPr>
        <p:spPr>
          <a:xfrm>
            <a:off x="7980436" y="4386867"/>
            <a:ext cx="28920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7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7" name="Google Shape;107;g144692206fe_0_77"/>
          <p:cNvSpPr txBox="1"/>
          <p:nvPr>
            <p:ph idx="14" type="title"/>
          </p:nvPr>
        </p:nvSpPr>
        <p:spPr>
          <a:xfrm>
            <a:off x="6841217" y="4298650"/>
            <a:ext cx="1219200" cy="6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b="1" sz="45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08" name="Google Shape;108;g144692206fe_0_77"/>
          <p:cNvSpPr txBox="1"/>
          <p:nvPr>
            <p:ph idx="15" type="title"/>
          </p:nvPr>
        </p:nvSpPr>
        <p:spPr>
          <a:xfrm>
            <a:off x="952167" y="729100"/>
            <a:ext cx="102876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b="1" sz="4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9" name="Google Shape;109;g144692206fe_0_77"/>
          <p:cNvSpPr/>
          <p:nvPr/>
        </p:nvSpPr>
        <p:spPr>
          <a:xfrm flipH="1">
            <a:off x="302646" y="275920"/>
            <a:ext cx="11586707" cy="6306009"/>
          </a:xfrm>
          <a:custGeom>
            <a:rect b="b" l="l" r="r" t="t"/>
            <a:pathLst>
              <a:path extrusionOk="0" fill="none" h="182031" w="284476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cap="rnd" cmpd="sng" w="269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3 columns">
  <p:cSld name="SECTION_HEADER_1_1_1_1">
    <p:bg>
      <p:bgPr>
        <a:solidFill>
          <a:schemeClr val="lt2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g144692206fe_0_93"/>
          <p:cNvPicPr preferRelativeResize="0"/>
          <p:nvPr/>
        </p:nvPicPr>
        <p:blipFill rotWithShape="1">
          <a:blip r:embed="rId2">
            <a:alphaModFix amt="75000"/>
          </a:blip>
          <a:srcRect b="0" l="0" r="0" t="0"/>
          <a:stretch/>
        </p:blipFill>
        <p:spPr>
          <a:xfrm>
            <a:off x="0" y="0"/>
            <a:ext cx="2747267" cy="264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144692206fe_0_93"/>
          <p:cNvPicPr preferRelativeResize="0"/>
          <p:nvPr/>
        </p:nvPicPr>
        <p:blipFill rotWithShape="1">
          <a:blip r:embed="rId2">
            <a:alphaModFix amt="75000"/>
          </a:blip>
          <a:srcRect b="0" l="0" r="0" t="0"/>
          <a:stretch/>
        </p:blipFill>
        <p:spPr>
          <a:xfrm rot="10800000">
            <a:off x="9444733" y="4212300"/>
            <a:ext cx="2747267" cy="26457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144692206fe_0_93"/>
          <p:cNvSpPr txBox="1"/>
          <p:nvPr>
            <p:ph idx="1" type="subTitle"/>
          </p:nvPr>
        </p:nvSpPr>
        <p:spPr>
          <a:xfrm>
            <a:off x="832767" y="3877466"/>
            <a:ext cx="3170100" cy="9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9pPr>
          </a:lstStyle>
          <a:p/>
        </p:txBody>
      </p:sp>
      <p:sp>
        <p:nvSpPr>
          <p:cNvPr id="114" name="Google Shape;114;g144692206fe_0_93"/>
          <p:cNvSpPr txBox="1"/>
          <p:nvPr>
            <p:ph idx="2" type="subTitle"/>
          </p:nvPr>
        </p:nvSpPr>
        <p:spPr>
          <a:xfrm>
            <a:off x="8189267" y="3877466"/>
            <a:ext cx="3170100" cy="9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9pPr>
          </a:lstStyle>
          <a:p/>
        </p:txBody>
      </p:sp>
      <p:sp>
        <p:nvSpPr>
          <p:cNvPr id="115" name="Google Shape;115;g144692206fe_0_93"/>
          <p:cNvSpPr txBox="1"/>
          <p:nvPr>
            <p:ph idx="3" type="subTitle"/>
          </p:nvPr>
        </p:nvSpPr>
        <p:spPr>
          <a:xfrm>
            <a:off x="4511000" y="3877466"/>
            <a:ext cx="3170100" cy="9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9pPr>
          </a:lstStyle>
          <a:p/>
        </p:txBody>
      </p:sp>
      <p:sp>
        <p:nvSpPr>
          <p:cNvPr id="116" name="Google Shape;116;g144692206fe_0_93"/>
          <p:cNvSpPr txBox="1"/>
          <p:nvPr>
            <p:ph type="title"/>
          </p:nvPr>
        </p:nvSpPr>
        <p:spPr>
          <a:xfrm>
            <a:off x="1217767" y="3296569"/>
            <a:ext cx="24000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17" name="Google Shape;117;g144692206fe_0_93"/>
          <p:cNvSpPr txBox="1"/>
          <p:nvPr>
            <p:ph idx="4" type="title"/>
          </p:nvPr>
        </p:nvSpPr>
        <p:spPr>
          <a:xfrm>
            <a:off x="8574267" y="3296569"/>
            <a:ext cx="24000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18" name="Google Shape;118;g144692206fe_0_93"/>
          <p:cNvSpPr txBox="1"/>
          <p:nvPr>
            <p:ph idx="5" type="title"/>
          </p:nvPr>
        </p:nvSpPr>
        <p:spPr>
          <a:xfrm>
            <a:off x="4896000" y="3296569"/>
            <a:ext cx="24000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19" name="Google Shape;119;g144692206fe_0_93"/>
          <p:cNvSpPr txBox="1"/>
          <p:nvPr>
            <p:ph idx="6" type="title"/>
          </p:nvPr>
        </p:nvSpPr>
        <p:spPr>
          <a:xfrm>
            <a:off x="952167" y="725433"/>
            <a:ext cx="102876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20" name="Google Shape;120;g144692206fe_0_93"/>
          <p:cNvSpPr/>
          <p:nvPr/>
        </p:nvSpPr>
        <p:spPr>
          <a:xfrm flipH="1">
            <a:off x="302646" y="275920"/>
            <a:ext cx="11586707" cy="6306009"/>
          </a:xfrm>
          <a:custGeom>
            <a:rect b="b" l="l" r="r" t="t"/>
            <a:pathLst>
              <a:path extrusionOk="0" fill="none" h="182031" w="284476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cap="rnd" cmpd="sng" w="269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4 columns 1">
  <p:cSld name="SECTION_HEADER_1_2_1">
    <p:bg>
      <p:bgPr>
        <a:solidFill>
          <a:schemeClr val="lt2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g144692206fe_0_104"/>
          <p:cNvPicPr preferRelativeResize="0"/>
          <p:nvPr/>
        </p:nvPicPr>
        <p:blipFill rotWithShape="1">
          <a:blip r:embed="rId2">
            <a:alphaModFix amt="75000"/>
          </a:blip>
          <a:srcRect b="0" l="0" r="0" t="0"/>
          <a:stretch/>
        </p:blipFill>
        <p:spPr>
          <a:xfrm flipH="1">
            <a:off x="9444733" y="0"/>
            <a:ext cx="2747267" cy="264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144692206fe_0_104"/>
          <p:cNvPicPr preferRelativeResize="0"/>
          <p:nvPr/>
        </p:nvPicPr>
        <p:blipFill rotWithShape="1">
          <a:blip r:embed="rId2">
            <a:alphaModFix amt="75000"/>
          </a:blip>
          <a:srcRect b="0" l="0" r="0" t="0"/>
          <a:stretch/>
        </p:blipFill>
        <p:spPr>
          <a:xfrm flipH="1" rot="10800000">
            <a:off x="0" y="4212300"/>
            <a:ext cx="2747267" cy="26457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144692206fe_0_104"/>
          <p:cNvSpPr txBox="1"/>
          <p:nvPr>
            <p:ph type="title"/>
          </p:nvPr>
        </p:nvSpPr>
        <p:spPr>
          <a:xfrm>
            <a:off x="952167" y="729100"/>
            <a:ext cx="102876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5" name="Google Shape;125;g144692206fe_0_104"/>
          <p:cNvSpPr txBox="1"/>
          <p:nvPr>
            <p:ph idx="1" type="subTitle"/>
          </p:nvPr>
        </p:nvSpPr>
        <p:spPr>
          <a:xfrm>
            <a:off x="1902342" y="2724300"/>
            <a:ext cx="26205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2pPr>
            <a:lvl3pPr lvl="2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3pPr>
            <a:lvl4pPr lvl="3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4pPr>
            <a:lvl5pPr lvl="4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5pPr>
            <a:lvl6pPr lvl="5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6pPr>
            <a:lvl7pPr lvl="6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7pPr>
            <a:lvl8pPr lvl="7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8pPr>
            <a:lvl9pPr lvl="8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9pPr>
          </a:lstStyle>
          <a:p/>
        </p:txBody>
      </p:sp>
      <p:sp>
        <p:nvSpPr>
          <p:cNvPr id="126" name="Google Shape;126;g144692206fe_0_104"/>
          <p:cNvSpPr txBox="1"/>
          <p:nvPr>
            <p:ph idx="2" type="title"/>
          </p:nvPr>
        </p:nvSpPr>
        <p:spPr>
          <a:xfrm>
            <a:off x="952167" y="2068600"/>
            <a:ext cx="35703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27" name="Google Shape;127;g144692206fe_0_104"/>
          <p:cNvSpPr txBox="1"/>
          <p:nvPr>
            <p:ph idx="3" type="subTitle"/>
          </p:nvPr>
        </p:nvSpPr>
        <p:spPr>
          <a:xfrm>
            <a:off x="1902342" y="4911417"/>
            <a:ext cx="26205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2pPr>
            <a:lvl3pPr lvl="2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3pPr>
            <a:lvl4pPr lvl="3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4pPr>
            <a:lvl5pPr lvl="4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5pPr>
            <a:lvl6pPr lvl="5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6pPr>
            <a:lvl7pPr lvl="6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7pPr>
            <a:lvl8pPr lvl="7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8pPr>
            <a:lvl9pPr lvl="8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9pPr>
          </a:lstStyle>
          <a:p/>
        </p:txBody>
      </p:sp>
      <p:sp>
        <p:nvSpPr>
          <p:cNvPr id="128" name="Google Shape;128;g144692206fe_0_104"/>
          <p:cNvSpPr txBox="1"/>
          <p:nvPr>
            <p:ph idx="4" type="title"/>
          </p:nvPr>
        </p:nvSpPr>
        <p:spPr>
          <a:xfrm>
            <a:off x="952167" y="4250267"/>
            <a:ext cx="35703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29" name="Google Shape;129;g144692206fe_0_104"/>
          <p:cNvSpPr txBox="1"/>
          <p:nvPr>
            <p:ph idx="5" type="subTitle"/>
          </p:nvPr>
        </p:nvSpPr>
        <p:spPr>
          <a:xfrm>
            <a:off x="7669258" y="2724300"/>
            <a:ext cx="26205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9pPr>
          </a:lstStyle>
          <a:p/>
        </p:txBody>
      </p:sp>
      <p:sp>
        <p:nvSpPr>
          <p:cNvPr id="130" name="Google Shape;130;g144692206fe_0_104"/>
          <p:cNvSpPr txBox="1"/>
          <p:nvPr>
            <p:ph idx="6" type="title"/>
          </p:nvPr>
        </p:nvSpPr>
        <p:spPr>
          <a:xfrm>
            <a:off x="7669270" y="2068600"/>
            <a:ext cx="35703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31" name="Google Shape;131;g144692206fe_0_104"/>
          <p:cNvSpPr txBox="1"/>
          <p:nvPr>
            <p:ph idx="7" type="subTitle"/>
          </p:nvPr>
        </p:nvSpPr>
        <p:spPr>
          <a:xfrm>
            <a:off x="7669258" y="4911417"/>
            <a:ext cx="26205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9pPr>
          </a:lstStyle>
          <a:p/>
        </p:txBody>
      </p:sp>
      <p:sp>
        <p:nvSpPr>
          <p:cNvPr id="132" name="Google Shape;132;g144692206fe_0_104"/>
          <p:cNvSpPr txBox="1"/>
          <p:nvPr>
            <p:ph idx="8" type="title"/>
          </p:nvPr>
        </p:nvSpPr>
        <p:spPr>
          <a:xfrm>
            <a:off x="7669270" y="4250270"/>
            <a:ext cx="35703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33" name="Google Shape;133;g144692206fe_0_104"/>
          <p:cNvSpPr/>
          <p:nvPr/>
        </p:nvSpPr>
        <p:spPr>
          <a:xfrm flipH="1">
            <a:off x="302646" y="275920"/>
            <a:ext cx="11586707" cy="6306009"/>
          </a:xfrm>
          <a:custGeom>
            <a:rect b="b" l="l" r="r" t="t"/>
            <a:pathLst>
              <a:path extrusionOk="0" fill="none" h="182031" w="284476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cap="rnd" cmpd="sng" w="269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SECTION_HEADER_1_2_2">
    <p:bg>
      <p:bgPr>
        <a:solidFill>
          <a:schemeClr val="lt2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g144692206fe_0_117"/>
          <p:cNvPicPr preferRelativeResize="0"/>
          <p:nvPr/>
        </p:nvPicPr>
        <p:blipFill rotWithShape="1">
          <a:blip r:embed="rId2">
            <a:alphaModFix amt="75000"/>
          </a:blip>
          <a:srcRect b="0" l="0" r="0" t="0"/>
          <a:stretch/>
        </p:blipFill>
        <p:spPr>
          <a:xfrm rot="10800000">
            <a:off x="9444733" y="4212300"/>
            <a:ext cx="2747267" cy="264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144692206fe_0_117"/>
          <p:cNvPicPr preferRelativeResize="0"/>
          <p:nvPr/>
        </p:nvPicPr>
        <p:blipFill rotWithShape="1">
          <a:blip r:embed="rId3">
            <a:alphaModFix amt="55000"/>
          </a:blip>
          <a:srcRect b="0" l="0" r="0" t="0"/>
          <a:stretch/>
        </p:blipFill>
        <p:spPr>
          <a:xfrm>
            <a:off x="-4" y="0"/>
            <a:ext cx="4302966" cy="444053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144692206fe_0_117"/>
          <p:cNvSpPr/>
          <p:nvPr/>
        </p:nvSpPr>
        <p:spPr>
          <a:xfrm flipH="1">
            <a:off x="302646" y="275920"/>
            <a:ext cx="11586707" cy="6306009"/>
          </a:xfrm>
          <a:custGeom>
            <a:rect b="b" l="l" r="r" t="t"/>
            <a:pathLst>
              <a:path extrusionOk="0" fill="none" h="182031" w="284476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cap="rnd" cmpd="sng" w="269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144692206fe_0_117"/>
          <p:cNvSpPr txBox="1"/>
          <p:nvPr>
            <p:ph type="title"/>
          </p:nvPr>
        </p:nvSpPr>
        <p:spPr>
          <a:xfrm>
            <a:off x="4060000" y="725267"/>
            <a:ext cx="4071900" cy="120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3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39" name="Google Shape;139;g144692206fe_0_117"/>
          <p:cNvSpPr txBox="1"/>
          <p:nvPr>
            <p:ph idx="1" type="subTitle"/>
          </p:nvPr>
        </p:nvSpPr>
        <p:spPr>
          <a:xfrm>
            <a:off x="4386000" y="2781300"/>
            <a:ext cx="3420000" cy="16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40" name="Google Shape;140;g144692206fe_0_117"/>
          <p:cNvSpPr txBox="1"/>
          <p:nvPr/>
        </p:nvSpPr>
        <p:spPr>
          <a:xfrm>
            <a:off x="3547600" y="4335967"/>
            <a:ext cx="5096700" cy="127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iw-IL" sz="19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b="1" i="0" lang="iw-IL" sz="1900" u="none" cap="none" strike="noStrike">
                <a:solidFill>
                  <a:schemeClr val="dk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iw-IL" sz="19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b="1" i="0" lang="iw-IL" sz="1900" u="none" cap="none" strike="noStrike">
                <a:solidFill>
                  <a:schemeClr val="dk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iw-IL" sz="19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infographics &amp; images by </a:t>
            </a:r>
            <a:r>
              <a:rPr b="1" i="0" lang="iw-IL" sz="1900" u="none" cap="none" strike="noStrike">
                <a:solidFill>
                  <a:schemeClr val="dk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0" i="0" sz="19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2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g144692206fe_0_29"/>
          <p:cNvPicPr preferRelativeResize="0"/>
          <p:nvPr/>
        </p:nvPicPr>
        <p:blipFill rotWithShape="1">
          <a:blip r:embed="rId2">
            <a:alphaModFix amt="75000"/>
          </a:blip>
          <a:srcRect b="0" l="0" r="0" t="0"/>
          <a:stretch/>
        </p:blipFill>
        <p:spPr>
          <a:xfrm>
            <a:off x="0" y="0"/>
            <a:ext cx="2747267" cy="264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g144692206fe_0_29"/>
          <p:cNvPicPr preferRelativeResize="0"/>
          <p:nvPr/>
        </p:nvPicPr>
        <p:blipFill rotWithShape="1">
          <a:blip r:embed="rId2">
            <a:alphaModFix amt="75000"/>
          </a:blip>
          <a:srcRect b="0" l="0" r="0" t="0"/>
          <a:stretch/>
        </p:blipFill>
        <p:spPr>
          <a:xfrm rot="10800000">
            <a:off x="9444733" y="4212300"/>
            <a:ext cx="2747267" cy="264570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g144692206fe_0_29"/>
          <p:cNvSpPr txBox="1"/>
          <p:nvPr>
            <p:ph type="title"/>
          </p:nvPr>
        </p:nvSpPr>
        <p:spPr>
          <a:xfrm>
            <a:off x="952167" y="729100"/>
            <a:ext cx="102879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g144692206fe_0_29"/>
          <p:cNvSpPr/>
          <p:nvPr/>
        </p:nvSpPr>
        <p:spPr>
          <a:xfrm flipH="1">
            <a:off x="302646" y="275920"/>
            <a:ext cx="11586707" cy="6306009"/>
          </a:xfrm>
          <a:custGeom>
            <a:rect b="b" l="l" r="r" t="t"/>
            <a:pathLst>
              <a:path extrusionOk="0" fill="none" h="182031" w="284476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cap="rnd" cmpd="sng" w="269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6 columns">
  <p:cSld name="SECTION_HEADER_1_1_1_1_1">
    <p:bg>
      <p:bgPr>
        <a:solidFill>
          <a:schemeClr val="lt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g144692206fe_0_124"/>
          <p:cNvPicPr preferRelativeResize="0"/>
          <p:nvPr/>
        </p:nvPicPr>
        <p:blipFill rotWithShape="1">
          <a:blip r:embed="rId2">
            <a:alphaModFix amt="75000"/>
          </a:blip>
          <a:srcRect b="0" l="0" r="0" t="0"/>
          <a:stretch/>
        </p:blipFill>
        <p:spPr>
          <a:xfrm flipH="1">
            <a:off x="9444733" y="0"/>
            <a:ext cx="2747267" cy="264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144692206fe_0_124"/>
          <p:cNvPicPr preferRelativeResize="0"/>
          <p:nvPr/>
        </p:nvPicPr>
        <p:blipFill rotWithShape="1">
          <a:blip r:embed="rId2">
            <a:alphaModFix amt="75000"/>
          </a:blip>
          <a:srcRect b="0" l="0" r="0" t="0"/>
          <a:stretch/>
        </p:blipFill>
        <p:spPr>
          <a:xfrm flipH="1" rot="10800000">
            <a:off x="0" y="4212300"/>
            <a:ext cx="2747267" cy="264570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144692206fe_0_124"/>
          <p:cNvSpPr/>
          <p:nvPr/>
        </p:nvSpPr>
        <p:spPr>
          <a:xfrm flipH="1">
            <a:off x="302646" y="275920"/>
            <a:ext cx="11586707" cy="6306009"/>
          </a:xfrm>
          <a:custGeom>
            <a:rect b="b" l="l" r="r" t="t"/>
            <a:pathLst>
              <a:path extrusionOk="0" fill="none" h="182031" w="284476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cap="rnd" cmpd="sng" w="269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144692206fe_0_124"/>
          <p:cNvSpPr txBox="1"/>
          <p:nvPr>
            <p:ph idx="1" type="subTitle"/>
          </p:nvPr>
        </p:nvSpPr>
        <p:spPr>
          <a:xfrm>
            <a:off x="731150" y="2716150"/>
            <a:ext cx="31701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9pPr>
          </a:lstStyle>
          <a:p/>
        </p:txBody>
      </p:sp>
      <p:sp>
        <p:nvSpPr>
          <p:cNvPr id="146" name="Google Shape;146;g144692206fe_0_124"/>
          <p:cNvSpPr txBox="1"/>
          <p:nvPr>
            <p:ph idx="2" type="subTitle"/>
          </p:nvPr>
        </p:nvSpPr>
        <p:spPr>
          <a:xfrm>
            <a:off x="8290850" y="2716150"/>
            <a:ext cx="31701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9pPr>
          </a:lstStyle>
          <a:p/>
        </p:txBody>
      </p:sp>
      <p:sp>
        <p:nvSpPr>
          <p:cNvPr id="147" name="Google Shape;147;g144692206fe_0_124"/>
          <p:cNvSpPr txBox="1"/>
          <p:nvPr>
            <p:ph idx="3" type="subTitle"/>
          </p:nvPr>
        </p:nvSpPr>
        <p:spPr>
          <a:xfrm>
            <a:off x="4511000" y="2716150"/>
            <a:ext cx="31701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9pPr>
          </a:lstStyle>
          <a:p/>
        </p:txBody>
      </p:sp>
      <p:sp>
        <p:nvSpPr>
          <p:cNvPr id="148" name="Google Shape;148;g144692206fe_0_124"/>
          <p:cNvSpPr txBox="1"/>
          <p:nvPr>
            <p:ph type="title"/>
          </p:nvPr>
        </p:nvSpPr>
        <p:spPr>
          <a:xfrm>
            <a:off x="1116150" y="2135250"/>
            <a:ext cx="24000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9" name="Google Shape;149;g144692206fe_0_124"/>
          <p:cNvSpPr txBox="1"/>
          <p:nvPr>
            <p:ph idx="4" type="title"/>
          </p:nvPr>
        </p:nvSpPr>
        <p:spPr>
          <a:xfrm>
            <a:off x="8675850" y="2135250"/>
            <a:ext cx="24000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50" name="Google Shape;150;g144692206fe_0_124"/>
          <p:cNvSpPr txBox="1"/>
          <p:nvPr>
            <p:ph idx="5" type="title"/>
          </p:nvPr>
        </p:nvSpPr>
        <p:spPr>
          <a:xfrm>
            <a:off x="4896000" y="2135250"/>
            <a:ext cx="24000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51" name="Google Shape;151;g144692206fe_0_124"/>
          <p:cNvSpPr txBox="1"/>
          <p:nvPr>
            <p:ph idx="6" type="title"/>
          </p:nvPr>
        </p:nvSpPr>
        <p:spPr>
          <a:xfrm>
            <a:off x="952167" y="725433"/>
            <a:ext cx="102876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52" name="Google Shape;152;g144692206fe_0_124"/>
          <p:cNvSpPr txBox="1"/>
          <p:nvPr>
            <p:ph idx="7" type="subTitle"/>
          </p:nvPr>
        </p:nvSpPr>
        <p:spPr>
          <a:xfrm>
            <a:off x="731150" y="5040250"/>
            <a:ext cx="31701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9pPr>
          </a:lstStyle>
          <a:p/>
        </p:txBody>
      </p:sp>
      <p:sp>
        <p:nvSpPr>
          <p:cNvPr id="153" name="Google Shape;153;g144692206fe_0_124"/>
          <p:cNvSpPr txBox="1"/>
          <p:nvPr>
            <p:ph idx="8" type="subTitle"/>
          </p:nvPr>
        </p:nvSpPr>
        <p:spPr>
          <a:xfrm>
            <a:off x="8290850" y="5040250"/>
            <a:ext cx="31701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9pPr>
          </a:lstStyle>
          <a:p/>
        </p:txBody>
      </p:sp>
      <p:sp>
        <p:nvSpPr>
          <p:cNvPr id="154" name="Google Shape;154;g144692206fe_0_124"/>
          <p:cNvSpPr txBox="1"/>
          <p:nvPr>
            <p:ph idx="9" type="subTitle"/>
          </p:nvPr>
        </p:nvSpPr>
        <p:spPr>
          <a:xfrm>
            <a:off x="4511000" y="5040250"/>
            <a:ext cx="31701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9pPr>
          </a:lstStyle>
          <a:p/>
        </p:txBody>
      </p:sp>
      <p:sp>
        <p:nvSpPr>
          <p:cNvPr id="155" name="Google Shape;155;g144692206fe_0_124"/>
          <p:cNvSpPr txBox="1"/>
          <p:nvPr>
            <p:ph idx="13" type="title"/>
          </p:nvPr>
        </p:nvSpPr>
        <p:spPr>
          <a:xfrm>
            <a:off x="1116150" y="4459350"/>
            <a:ext cx="24000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56" name="Google Shape;156;g144692206fe_0_124"/>
          <p:cNvSpPr txBox="1"/>
          <p:nvPr>
            <p:ph idx="14" type="title"/>
          </p:nvPr>
        </p:nvSpPr>
        <p:spPr>
          <a:xfrm>
            <a:off x="8675850" y="4459350"/>
            <a:ext cx="24000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57" name="Google Shape;157;g144692206fe_0_124"/>
          <p:cNvSpPr txBox="1"/>
          <p:nvPr>
            <p:ph idx="15" type="title"/>
          </p:nvPr>
        </p:nvSpPr>
        <p:spPr>
          <a:xfrm>
            <a:off x="4896000" y="4459350"/>
            <a:ext cx="24000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SECTION_HEADER_1_3_1">
    <p:bg>
      <p:bgPr>
        <a:solidFill>
          <a:schemeClr val="lt2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g144692206fe_0_141"/>
          <p:cNvPicPr preferRelativeResize="0"/>
          <p:nvPr/>
        </p:nvPicPr>
        <p:blipFill rotWithShape="1">
          <a:blip r:embed="rId2">
            <a:alphaModFix amt="75000"/>
          </a:blip>
          <a:srcRect b="0" l="0" r="0" t="0"/>
          <a:stretch/>
        </p:blipFill>
        <p:spPr>
          <a:xfrm flipH="1">
            <a:off x="9444733" y="0"/>
            <a:ext cx="2747267" cy="264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144692206fe_0_141"/>
          <p:cNvPicPr preferRelativeResize="0"/>
          <p:nvPr/>
        </p:nvPicPr>
        <p:blipFill rotWithShape="1">
          <a:blip r:embed="rId2">
            <a:alphaModFix amt="75000"/>
          </a:blip>
          <a:srcRect b="0" l="0" r="0" t="0"/>
          <a:stretch/>
        </p:blipFill>
        <p:spPr>
          <a:xfrm flipH="1" rot="10800000">
            <a:off x="0" y="4212300"/>
            <a:ext cx="2747267" cy="26457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144692206fe_0_141"/>
          <p:cNvSpPr txBox="1"/>
          <p:nvPr>
            <p:ph idx="1" type="subTitle"/>
          </p:nvPr>
        </p:nvSpPr>
        <p:spPr>
          <a:xfrm>
            <a:off x="3187600" y="2363350"/>
            <a:ext cx="58167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9pPr>
          </a:lstStyle>
          <a:p/>
        </p:txBody>
      </p:sp>
      <p:sp>
        <p:nvSpPr>
          <p:cNvPr id="162" name="Google Shape;162;g144692206fe_0_141"/>
          <p:cNvSpPr txBox="1"/>
          <p:nvPr>
            <p:ph type="title"/>
          </p:nvPr>
        </p:nvSpPr>
        <p:spPr>
          <a:xfrm>
            <a:off x="3524000" y="1632150"/>
            <a:ext cx="5144100" cy="6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5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63" name="Google Shape;163;g144692206fe_0_141"/>
          <p:cNvSpPr txBox="1"/>
          <p:nvPr>
            <p:ph idx="2" type="subTitle"/>
          </p:nvPr>
        </p:nvSpPr>
        <p:spPr>
          <a:xfrm>
            <a:off x="3187600" y="3998743"/>
            <a:ext cx="58167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1pPr>
            <a:lvl2pPr lv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2pPr>
            <a:lvl3pPr lvl="2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3pPr>
            <a:lvl4pPr lvl="3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4pPr>
            <a:lvl5pPr lvl="4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5pPr>
            <a:lvl6pPr lvl="5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6pPr>
            <a:lvl7pPr lvl="6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7pPr>
            <a:lvl8pPr lvl="7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8pPr>
            <a:lvl9pPr lvl="8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9pPr>
          </a:lstStyle>
          <a:p/>
        </p:txBody>
      </p:sp>
      <p:sp>
        <p:nvSpPr>
          <p:cNvPr id="164" name="Google Shape;164;g144692206fe_0_141"/>
          <p:cNvSpPr txBox="1"/>
          <p:nvPr>
            <p:ph idx="3" type="title"/>
          </p:nvPr>
        </p:nvSpPr>
        <p:spPr>
          <a:xfrm>
            <a:off x="3524000" y="3268078"/>
            <a:ext cx="5144100" cy="6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5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65" name="Google Shape;165;g144692206fe_0_141"/>
          <p:cNvSpPr txBox="1"/>
          <p:nvPr>
            <p:ph idx="4" type="subTitle"/>
          </p:nvPr>
        </p:nvSpPr>
        <p:spPr>
          <a:xfrm>
            <a:off x="3187600" y="5634136"/>
            <a:ext cx="58167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9pPr>
          </a:lstStyle>
          <a:p/>
        </p:txBody>
      </p:sp>
      <p:sp>
        <p:nvSpPr>
          <p:cNvPr id="166" name="Google Shape;166;g144692206fe_0_141"/>
          <p:cNvSpPr txBox="1"/>
          <p:nvPr>
            <p:ph idx="5" type="title"/>
          </p:nvPr>
        </p:nvSpPr>
        <p:spPr>
          <a:xfrm>
            <a:off x="3524000" y="4904007"/>
            <a:ext cx="5144100" cy="6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5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67" name="Google Shape;167;g144692206fe_0_141"/>
          <p:cNvSpPr txBox="1"/>
          <p:nvPr>
            <p:ph idx="6" type="title"/>
          </p:nvPr>
        </p:nvSpPr>
        <p:spPr>
          <a:xfrm>
            <a:off x="952167" y="729100"/>
            <a:ext cx="102141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8" name="Google Shape;168;g144692206fe_0_141"/>
          <p:cNvSpPr/>
          <p:nvPr/>
        </p:nvSpPr>
        <p:spPr>
          <a:xfrm flipH="1">
            <a:off x="302646" y="275920"/>
            <a:ext cx="11586707" cy="6306009"/>
          </a:xfrm>
          <a:custGeom>
            <a:rect b="b" l="l" r="r" t="t"/>
            <a:pathLst>
              <a:path extrusionOk="0" fill="none" h="182031" w="284476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cap="rnd" cmpd="sng" w="269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SECTION_HEADER_1">
    <p:bg>
      <p:bgPr>
        <a:solidFill>
          <a:schemeClr val="lt2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g144692206fe_0_152"/>
          <p:cNvPicPr preferRelativeResize="0"/>
          <p:nvPr/>
        </p:nvPicPr>
        <p:blipFill rotWithShape="1">
          <a:blip r:embed="rId2">
            <a:alphaModFix amt="35000"/>
          </a:blip>
          <a:srcRect b="0" l="0" r="0" t="0"/>
          <a:stretch/>
        </p:blipFill>
        <p:spPr>
          <a:xfrm>
            <a:off x="1568450" y="1543050"/>
            <a:ext cx="9055100" cy="37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144692206fe_0_152"/>
          <p:cNvSpPr txBox="1"/>
          <p:nvPr>
            <p:ph idx="1" type="subTitle"/>
          </p:nvPr>
        </p:nvSpPr>
        <p:spPr>
          <a:xfrm>
            <a:off x="3817800" y="4597508"/>
            <a:ext cx="45564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9pPr>
          </a:lstStyle>
          <a:p/>
        </p:txBody>
      </p:sp>
      <p:sp>
        <p:nvSpPr>
          <p:cNvPr id="172" name="Google Shape;172;g144692206fe_0_152"/>
          <p:cNvSpPr txBox="1"/>
          <p:nvPr>
            <p:ph type="title"/>
          </p:nvPr>
        </p:nvSpPr>
        <p:spPr>
          <a:xfrm>
            <a:off x="1794400" y="1713292"/>
            <a:ext cx="8603100" cy="275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9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73" name="Google Shape;173;g144692206fe_0_152"/>
          <p:cNvSpPr/>
          <p:nvPr/>
        </p:nvSpPr>
        <p:spPr>
          <a:xfrm flipH="1">
            <a:off x="302646" y="275920"/>
            <a:ext cx="11586707" cy="6306009"/>
          </a:xfrm>
          <a:custGeom>
            <a:rect b="b" l="l" r="r" t="t"/>
            <a:pathLst>
              <a:path extrusionOk="0" fill="none" h="182031" w="284476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cap="rnd" cmpd="sng" w="269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SECTION_HEADER_1_3_1_1">
    <p:bg>
      <p:bgPr>
        <a:solidFill>
          <a:schemeClr val="lt2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g144692206fe_0_157"/>
          <p:cNvPicPr preferRelativeResize="0"/>
          <p:nvPr/>
        </p:nvPicPr>
        <p:blipFill rotWithShape="1">
          <a:blip r:embed="rId2">
            <a:alphaModFix amt="75000"/>
          </a:blip>
          <a:srcRect b="0" l="0" r="0" t="0"/>
          <a:stretch/>
        </p:blipFill>
        <p:spPr>
          <a:xfrm>
            <a:off x="0" y="2025650"/>
            <a:ext cx="2747267" cy="264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144692206fe_0_157"/>
          <p:cNvPicPr preferRelativeResize="0"/>
          <p:nvPr/>
        </p:nvPicPr>
        <p:blipFill rotWithShape="1">
          <a:blip r:embed="rId2">
            <a:alphaModFix amt="75000"/>
          </a:blip>
          <a:srcRect b="0" l="0" r="0" t="0"/>
          <a:stretch/>
        </p:blipFill>
        <p:spPr>
          <a:xfrm rot="10800000">
            <a:off x="9444733" y="2186650"/>
            <a:ext cx="2747267" cy="26457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144692206fe_0_157"/>
          <p:cNvSpPr/>
          <p:nvPr/>
        </p:nvSpPr>
        <p:spPr>
          <a:xfrm flipH="1">
            <a:off x="302646" y="275920"/>
            <a:ext cx="11586707" cy="6306009"/>
          </a:xfrm>
          <a:custGeom>
            <a:rect b="b" l="l" r="r" t="t"/>
            <a:pathLst>
              <a:path extrusionOk="0" fill="none" h="182031" w="284476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cap="rnd" cmpd="sng" w="269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SECTION_HEADER_1_3_1_1_1">
    <p:bg>
      <p:bgPr>
        <a:solidFill>
          <a:schemeClr val="lt2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44692206fe_0_161"/>
          <p:cNvSpPr/>
          <p:nvPr/>
        </p:nvSpPr>
        <p:spPr>
          <a:xfrm flipH="1">
            <a:off x="302646" y="275920"/>
            <a:ext cx="11586707" cy="6306009"/>
          </a:xfrm>
          <a:custGeom>
            <a:rect b="b" l="l" r="r" t="t"/>
            <a:pathLst>
              <a:path extrusionOk="0" fill="none" h="182031" w="284476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cap="rnd" cmpd="sng" w="269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g144692206fe_0_161"/>
          <p:cNvPicPr preferRelativeResize="0"/>
          <p:nvPr/>
        </p:nvPicPr>
        <p:blipFill rotWithShape="1">
          <a:blip r:embed="rId2">
            <a:alphaModFix amt="55000"/>
          </a:blip>
          <a:srcRect b="0" l="0" r="0" t="0"/>
          <a:stretch/>
        </p:blipFill>
        <p:spPr>
          <a:xfrm>
            <a:off x="2946400" y="0"/>
            <a:ext cx="2806700" cy="2896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144692206fe_0_161"/>
          <p:cNvPicPr preferRelativeResize="0"/>
          <p:nvPr/>
        </p:nvPicPr>
        <p:blipFill rotWithShape="1">
          <a:blip r:embed="rId2">
            <a:alphaModFix amt="55000"/>
          </a:blip>
          <a:srcRect b="0" l="0" r="0" t="0"/>
          <a:stretch/>
        </p:blipFill>
        <p:spPr>
          <a:xfrm flipH="1" rot="10800000">
            <a:off x="6438900" y="3961567"/>
            <a:ext cx="2806700" cy="2896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144692206fe_0_165"/>
          <p:cNvSpPr txBox="1"/>
          <p:nvPr>
            <p:ph type="title"/>
          </p:nvPr>
        </p:nvSpPr>
        <p:spPr>
          <a:xfrm>
            <a:off x="252919" y="1123837"/>
            <a:ext cx="2947500" cy="460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1" name="Google Shape;21;g144692206fe_0_165"/>
          <p:cNvSpPr txBox="1"/>
          <p:nvPr>
            <p:ph idx="1" type="body"/>
          </p:nvPr>
        </p:nvSpPr>
        <p:spPr>
          <a:xfrm>
            <a:off x="3869268" y="864108"/>
            <a:ext cx="7315200" cy="51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2" name="Google Shape;22;g144692206fe_0_165"/>
          <p:cNvSpPr txBox="1"/>
          <p:nvPr>
            <p:ph idx="10" type="dt"/>
          </p:nvPr>
        </p:nvSpPr>
        <p:spPr>
          <a:xfrm>
            <a:off x="262465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g144692206fe_0_165"/>
          <p:cNvSpPr txBox="1"/>
          <p:nvPr>
            <p:ph idx="11" type="ftr"/>
          </p:nvPr>
        </p:nvSpPr>
        <p:spPr>
          <a:xfrm>
            <a:off x="3869268" y="6356350"/>
            <a:ext cx="5911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g144692206fe_0_165"/>
          <p:cNvSpPr txBox="1"/>
          <p:nvPr>
            <p:ph idx="12" type="sldNum"/>
          </p:nvPr>
        </p:nvSpPr>
        <p:spPr>
          <a:xfrm>
            <a:off x="10634135" y="6356350"/>
            <a:ext cx="1530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2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144692206fe_0_171"/>
          <p:cNvSpPr txBox="1"/>
          <p:nvPr>
            <p:ph type="title"/>
          </p:nvPr>
        </p:nvSpPr>
        <p:spPr>
          <a:xfrm>
            <a:off x="3867912" y="1298448"/>
            <a:ext cx="7315200" cy="325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900"/>
              <a:buFont typeface="Corbel"/>
              <a:buNone/>
              <a:defRPr b="0" sz="5900">
                <a:solidFill>
                  <a:srgbClr val="59595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7" name="Google Shape;27;g144692206fe_0_171"/>
          <p:cNvSpPr txBox="1"/>
          <p:nvPr>
            <p:ph idx="1" type="body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595959"/>
                </a:solidFill>
              </a:defRPr>
            </a:lvl1pPr>
            <a:lvl2pPr indent="-228600" lvl="1" marL="914400" rtl="1" algn="r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1" algn="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1" algn="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1" algn="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1" algn="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1" algn="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1" algn="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1" algn="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g144692206fe_0_171"/>
          <p:cNvSpPr txBox="1"/>
          <p:nvPr>
            <p:ph idx="10" type="dt"/>
          </p:nvPr>
        </p:nvSpPr>
        <p:spPr>
          <a:xfrm>
            <a:off x="262465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g144692206fe_0_171"/>
          <p:cNvSpPr txBox="1"/>
          <p:nvPr>
            <p:ph idx="11" type="ftr"/>
          </p:nvPr>
        </p:nvSpPr>
        <p:spPr>
          <a:xfrm>
            <a:off x="3869268" y="6356350"/>
            <a:ext cx="5911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g144692206fe_0_171"/>
          <p:cNvSpPr txBox="1"/>
          <p:nvPr>
            <p:ph idx="12" type="sldNum"/>
          </p:nvPr>
        </p:nvSpPr>
        <p:spPr>
          <a:xfrm>
            <a:off x="10634135" y="6356350"/>
            <a:ext cx="1530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2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g144692206fe_0_9"/>
          <p:cNvPicPr preferRelativeResize="0"/>
          <p:nvPr/>
        </p:nvPicPr>
        <p:blipFill rotWithShape="1">
          <a:blip r:embed="rId2">
            <a:alphaModFix amt="55000"/>
          </a:blip>
          <a:srcRect b="0" l="0" r="0" t="0"/>
          <a:stretch/>
        </p:blipFill>
        <p:spPr>
          <a:xfrm>
            <a:off x="7889030" y="0"/>
            <a:ext cx="4302966" cy="4440534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g144692206fe_0_9"/>
          <p:cNvSpPr/>
          <p:nvPr/>
        </p:nvSpPr>
        <p:spPr>
          <a:xfrm flipH="1">
            <a:off x="302646" y="275920"/>
            <a:ext cx="11586707" cy="6306009"/>
          </a:xfrm>
          <a:custGeom>
            <a:rect b="b" l="l" r="r" t="t"/>
            <a:pathLst>
              <a:path extrusionOk="0" fill="none" h="182031" w="284476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cap="rnd" cmpd="sng" w="269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g144692206fe_0_9"/>
          <p:cNvSpPr txBox="1"/>
          <p:nvPr>
            <p:ph type="title"/>
          </p:nvPr>
        </p:nvSpPr>
        <p:spPr>
          <a:xfrm>
            <a:off x="952167" y="2096467"/>
            <a:ext cx="4331100" cy="224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51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g144692206fe_0_9"/>
          <p:cNvSpPr txBox="1"/>
          <p:nvPr>
            <p:ph idx="2" type="title"/>
          </p:nvPr>
        </p:nvSpPr>
        <p:spPr>
          <a:xfrm>
            <a:off x="952167" y="725267"/>
            <a:ext cx="1905600" cy="116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8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g144692206fe_0_9"/>
          <p:cNvSpPr txBox="1"/>
          <p:nvPr>
            <p:ph idx="1" type="subTitle"/>
          </p:nvPr>
        </p:nvSpPr>
        <p:spPr>
          <a:xfrm>
            <a:off x="952167" y="4441700"/>
            <a:ext cx="3480300" cy="8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g144692206fe_0_15"/>
          <p:cNvPicPr preferRelativeResize="0"/>
          <p:nvPr/>
        </p:nvPicPr>
        <p:blipFill rotWithShape="1">
          <a:blip r:embed="rId2">
            <a:alphaModFix amt="75000"/>
          </a:blip>
          <a:srcRect b="0" l="0" r="0" t="0"/>
          <a:stretch/>
        </p:blipFill>
        <p:spPr>
          <a:xfrm>
            <a:off x="0" y="0"/>
            <a:ext cx="2747267" cy="264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g144692206fe_0_15"/>
          <p:cNvPicPr preferRelativeResize="0"/>
          <p:nvPr/>
        </p:nvPicPr>
        <p:blipFill rotWithShape="1">
          <a:blip r:embed="rId2">
            <a:alphaModFix amt="75000"/>
          </a:blip>
          <a:srcRect b="0" l="0" r="0" t="0"/>
          <a:stretch/>
        </p:blipFill>
        <p:spPr>
          <a:xfrm rot="10800000">
            <a:off x="9444733" y="4212300"/>
            <a:ext cx="2747267" cy="2645701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g144692206fe_0_15"/>
          <p:cNvSpPr txBox="1"/>
          <p:nvPr>
            <p:ph type="title"/>
          </p:nvPr>
        </p:nvSpPr>
        <p:spPr>
          <a:xfrm>
            <a:off x="952167" y="725267"/>
            <a:ext cx="10287900" cy="49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g144692206fe_0_15"/>
          <p:cNvSpPr txBox="1"/>
          <p:nvPr>
            <p:ph idx="1" type="body"/>
          </p:nvPr>
        </p:nvSpPr>
        <p:spPr>
          <a:xfrm>
            <a:off x="952000" y="1419167"/>
            <a:ext cx="10287900" cy="42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bel"/>
              <a:buChar char="●"/>
              <a:defRPr sz="1700"/>
            </a:lvl1pPr>
            <a:lvl2pPr indent="-3365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Font typeface="Roboto Condensed Light"/>
              <a:buChar char="○"/>
              <a:defRPr sz="1700"/>
            </a:lvl2pPr>
            <a:lvl3pPr indent="-3365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Font typeface="Roboto Condensed Light"/>
              <a:buChar char="■"/>
              <a:defRPr sz="1700"/>
            </a:lvl3pPr>
            <a:lvl4pPr indent="-3365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Font typeface="Roboto Condensed Light"/>
              <a:buChar char="●"/>
              <a:defRPr sz="1700"/>
            </a:lvl4pPr>
            <a:lvl5pPr indent="-3365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Font typeface="Roboto Condensed Light"/>
              <a:buChar char="○"/>
              <a:defRPr sz="1700"/>
            </a:lvl5pPr>
            <a:lvl6pPr indent="-3365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Font typeface="Roboto Condensed Light"/>
              <a:buChar char="■"/>
              <a:defRPr sz="1700"/>
            </a:lvl6pPr>
            <a:lvl7pPr indent="-3365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Font typeface="Roboto Condensed Light"/>
              <a:buChar char="●"/>
              <a:defRPr sz="1700"/>
            </a:lvl7pPr>
            <a:lvl8pPr indent="-3365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Font typeface="Roboto Condensed Light"/>
              <a:buChar char="○"/>
              <a:defRPr sz="1700"/>
            </a:lvl8pPr>
            <a:lvl9pPr indent="-3365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Font typeface="Roboto Condensed Light"/>
              <a:buChar char="■"/>
              <a:defRPr sz="1700"/>
            </a:lvl9pPr>
          </a:lstStyle>
          <a:p/>
        </p:txBody>
      </p:sp>
      <p:sp>
        <p:nvSpPr>
          <p:cNvPr id="42" name="Google Shape;42;g144692206fe_0_15"/>
          <p:cNvSpPr/>
          <p:nvPr/>
        </p:nvSpPr>
        <p:spPr>
          <a:xfrm>
            <a:off x="302646" y="275920"/>
            <a:ext cx="11586707" cy="6306009"/>
          </a:xfrm>
          <a:custGeom>
            <a:rect b="b" l="l" r="r" t="t"/>
            <a:pathLst>
              <a:path extrusionOk="0" fill="none" h="182031" w="284476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cap="rnd" cmpd="sng" w="269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lt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g144692206fe_0_21"/>
          <p:cNvPicPr preferRelativeResize="0"/>
          <p:nvPr/>
        </p:nvPicPr>
        <p:blipFill rotWithShape="1">
          <a:blip r:embed="rId2">
            <a:alphaModFix amt="35000"/>
          </a:blip>
          <a:srcRect b="0" l="0" r="0" t="0"/>
          <a:stretch/>
        </p:blipFill>
        <p:spPr>
          <a:xfrm>
            <a:off x="1568450" y="1543050"/>
            <a:ext cx="9055100" cy="37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g144692206fe_0_21"/>
          <p:cNvSpPr txBox="1"/>
          <p:nvPr>
            <p:ph idx="1" type="subTitle"/>
          </p:nvPr>
        </p:nvSpPr>
        <p:spPr>
          <a:xfrm>
            <a:off x="2214642" y="3898996"/>
            <a:ext cx="3170100" cy="95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9pPr>
          </a:lstStyle>
          <a:p/>
        </p:txBody>
      </p:sp>
      <p:sp>
        <p:nvSpPr>
          <p:cNvPr id="46" name="Google Shape;46;g144692206fe_0_21"/>
          <p:cNvSpPr txBox="1"/>
          <p:nvPr>
            <p:ph idx="2" type="subTitle"/>
          </p:nvPr>
        </p:nvSpPr>
        <p:spPr>
          <a:xfrm>
            <a:off x="6807358" y="3898996"/>
            <a:ext cx="3170100" cy="95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9pPr>
          </a:lstStyle>
          <a:p/>
        </p:txBody>
      </p:sp>
      <p:sp>
        <p:nvSpPr>
          <p:cNvPr id="47" name="Google Shape;47;g144692206fe_0_21"/>
          <p:cNvSpPr txBox="1"/>
          <p:nvPr>
            <p:ph type="title"/>
          </p:nvPr>
        </p:nvSpPr>
        <p:spPr>
          <a:xfrm>
            <a:off x="2599642" y="3308196"/>
            <a:ext cx="24000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g144692206fe_0_21"/>
          <p:cNvSpPr txBox="1"/>
          <p:nvPr>
            <p:ph idx="3" type="title"/>
          </p:nvPr>
        </p:nvSpPr>
        <p:spPr>
          <a:xfrm>
            <a:off x="7192358" y="3308196"/>
            <a:ext cx="24000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9" name="Google Shape;49;g144692206fe_0_21"/>
          <p:cNvSpPr txBox="1"/>
          <p:nvPr>
            <p:ph idx="4" type="title"/>
          </p:nvPr>
        </p:nvSpPr>
        <p:spPr>
          <a:xfrm>
            <a:off x="952167" y="729100"/>
            <a:ext cx="102876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0" name="Google Shape;50;g144692206fe_0_21"/>
          <p:cNvSpPr/>
          <p:nvPr/>
        </p:nvSpPr>
        <p:spPr>
          <a:xfrm flipH="1">
            <a:off x="302646" y="275920"/>
            <a:ext cx="11586707" cy="6306009"/>
          </a:xfrm>
          <a:custGeom>
            <a:rect b="b" l="l" r="r" t="t"/>
            <a:pathLst>
              <a:path extrusionOk="0" fill="none" h="182031" w="284476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cap="rnd" cmpd="sng" w="269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g144692206fe_0_34"/>
          <p:cNvPicPr preferRelativeResize="0"/>
          <p:nvPr/>
        </p:nvPicPr>
        <p:blipFill rotWithShape="1">
          <a:blip r:embed="rId2">
            <a:alphaModFix amt="75000"/>
          </a:blip>
          <a:srcRect b="0" l="0" r="0" t="0"/>
          <a:stretch/>
        </p:blipFill>
        <p:spPr>
          <a:xfrm>
            <a:off x="0" y="0"/>
            <a:ext cx="2747267" cy="264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g144692206fe_0_34"/>
          <p:cNvPicPr preferRelativeResize="0"/>
          <p:nvPr/>
        </p:nvPicPr>
        <p:blipFill rotWithShape="1">
          <a:blip r:embed="rId2">
            <a:alphaModFix amt="75000"/>
          </a:blip>
          <a:srcRect b="0" l="0" r="0" t="0"/>
          <a:stretch/>
        </p:blipFill>
        <p:spPr>
          <a:xfrm rot="10800000">
            <a:off x="9444733" y="4212300"/>
            <a:ext cx="2747267" cy="264570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g144692206fe_0_34"/>
          <p:cNvSpPr txBox="1"/>
          <p:nvPr>
            <p:ph idx="1" type="body"/>
          </p:nvPr>
        </p:nvSpPr>
        <p:spPr>
          <a:xfrm>
            <a:off x="952167" y="1756800"/>
            <a:ext cx="6617100" cy="334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365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900"/>
            </a:lvl1pPr>
            <a:lvl2pPr indent="-3365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55" name="Google Shape;55;g144692206fe_0_34"/>
          <p:cNvSpPr txBox="1"/>
          <p:nvPr>
            <p:ph type="title"/>
          </p:nvPr>
        </p:nvSpPr>
        <p:spPr>
          <a:xfrm>
            <a:off x="952167" y="725267"/>
            <a:ext cx="10287600" cy="49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6" name="Google Shape;56;g144692206fe_0_34"/>
          <p:cNvSpPr/>
          <p:nvPr/>
        </p:nvSpPr>
        <p:spPr>
          <a:xfrm flipH="1">
            <a:off x="302646" y="275920"/>
            <a:ext cx="11586707" cy="6306009"/>
          </a:xfrm>
          <a:custGeom>
            <a:rect b="b" l="l" r="r" t="t"/>
            <a:pathLst>
              <a:path extrusionOk="0" fill="none" h="182031" w="284476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cap="rnd" cmpd="sng" w="269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g144692206fe_0_40"/>
          <p:cNvPicPr preferRelativeResize="0"/>
          <p:nvPr/>
        </p:nvPicPr>
        <p:blipFill rotWithShape="1">
          <a:blip r:embed="rId2">
            <a:alphaModFix amt="35000"/>
          </a:blip>
          <a:srcRect b="0" l="0" r="0" t="0"/>
          <a:stretch/>
        </p:blipFill>
        <p:spPr>
          <a:xfrm>
            <a:off x="1568450" y="1543050"/>
            <a:ext cx="9055100" cy="37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g144692206fe_0_40"/>
          <p:cNvSpPr/>
          <p:nvPr/>
        </p:nvSpPr>
        <p:spPr>
          <a:xfrm flipH="1">
            <a:off x="302646" y="275920"/>
            <a:ext cx="11586707" cy="6306009"/>
          </a:xfrm>
          <a:custGeom>
            <a:rect b="b" l="l" r="r" t="t"/>
            <a:pathLst>
              <a:path extrusionOk="0" fill="none" h="182031" w="284476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cap="rnd" cmpd="sng" w="269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g144692206fe_0_40"/>
          <p:cNvSpPr txBox="1"/>
          <p:nvPr>
            <p:ph type="title"/>
          </p:nvPr>
        </p:nvSpPr>
        <p:spPr>
          <a:xfrm>
            <a:off x="2974400" y="1739400"/>
            <a:ext cx="6243300" cy="337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44692206fe_0_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Libre Baskerville"/>
              <a:buNone/>
              <a:defRPr b="1" i="0" sz="37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g144692206fe_0_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b="0" i="0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b="0" i="0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b="0" i="0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b="0" i="0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b="0" i="0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b="0" i="0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b="0" i="0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b="0" i="0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marR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400"/>
              <a:buFont typeface="Roboto"/>
              <a:buChar char="■"/>
              <a:defRPr b="0" i="0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hyperlink" Target="https://commons.wikimedia.org/wiki/File:JMERGUI.jpg" TargetMode="External"/><Relationship Id="rId5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kikar.co.il/haredim-news/sxoj7q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ynet.co.il/entertainment/article/h19vsd0vee" TargetMode="External"/><Relationship Id="rId4" Type="http://schemas.openxmlformats.org/officeDocument/2006/relationships/image" Target="../media/image14.png"/><Relationship Id="rId5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pplus.ynet.co.il/rechilut/article/hkez9qsnye" TargetMode="External"/><Relationship Id="rId4" Type="http://schemas.openxmlformats.org/officeDocument/2006/relationships/image" Target="../media/image15.png"/><Relationship Id="rId5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gif"/><Relationship Id="rId4" Type="http://schemas.openxmlformats.org/officeDocument/2006/relationships/image" Target="../media/image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i24news.tv/he/news/israel-at-war/artc-cb7d58ea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kan.org.il/content/kan-news/sport/925459/" TargetMode="External"/><Relationship Id="rId4" Type="http://schemas.openxmlformats.org/officeDocument/2006/relationships/image" Target="../media/image13.png"/><Relationship Id="rId5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"/>
          <p:cNvSpPr txBox="1"/>
          <p:nvPr>
            <p:ph type="ctrTitle"/>
          </p:nvPr>
        </p:nvSpPr>
        <p:spPr>
          <a:xfrm>
            <a:off x="2724675" y="1029000"/>
            <a:ext cx="7903800" cy="208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606E"/>
              </a:buClr>
              <a:buSzPts val="8000"/>
              <a:buFont typeface="Corbel"/>
              <a:buNone/>
            </a:pPr>
            <a:r>
              <a:rPr lang="iw-IL">
                <a:latin typeface="Assistant"/>
                <a:ea typeface="Assistant"/>
                <a:cs typeface="Assistant"/>
                <a:sym typeface="Assistant"/>
              </a:rPr>
              <a:t>קרה או לא קרה?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87" name="Google Shape;187;p1"/>
          <p:cNvSpPr txBox="1"/>
          <p:nvPr>
            <p:ph type="ctrTitle"/>
          </p:nvPr>
        </p:nvSpPr>
        <p:spPr>
          <a:xfrm>
            <a:off x="-246425" y="3373400"/>
            <a:ext cx="114036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606E"/>
              </a:buClr>
              <a:buSzPts val="8000"/>
              <a:buFont typeface="Corbel"/>
              <a:buNone/>
            </a:pPr>
            <a:r>
              <a:rPr lang="iw-IL" sz="7800">
                <a:solidFill>
                  <a:srgbClr val="1A606E"/>
                </a:solidFill>
                <a:latin typeface="Assistant"/>
                <a:ea typeface="Assistant"/>
                <a:cs typeface="Assistant"/>
                <a:sym typeface="Assistant"/>
              </a:rPr>
              <a:t>  אירועי אביב-קיץ תשפ"ה</a:t>
            </a:r>
            <a:endParaRPr sz="7600">
              <a:solidFill>
                <a:srgbClr val="7F7F7F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188" name="Google Shape;188;p1"/>
          <p:cNvGrpSpPr/>
          <p:nvPr/>
        </p:nvGrpSpPr>
        <p:grpSpPr>
          <a:xfrm>
            <a:off x="5855775" y="339625"/>
            <a:ext cx="5751800" cy="689375"/>
            <a:chOff x="5855775" y="339625"/>
            <a:chExt cx="5751800" cy="689375"/>
          </a:xfrm>
        </p:grpSpPr>
        <p:pic>
          <p:nvPicPr>
            <p:cNvPr id="189" name="Google Shape;189;p1" title="לוגו עמותה - kedma edu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576859" y="339625"/>
              <a:ext cx="1030716" cy="689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0" name="Google Shape;190;p1"/>
            <p:cNvSpPr txBox="1"/>
            <p:nvPr/>
          </p:nvSpPr>
          <p:spPr>
            <a:xfrm>
              <a:off x="5855775" y="472900"/>
              <a:ext cx="4772700" cy="2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1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000">
                  <a:solidFill>
                    <a:schemeClr val="dk2"/>
                  </a:solidFill>
                  <a:latin typeface="Assistant"/>
                  <a:ea typeface="Assistant"/>
                  <a:cs typeface="Assistant"/>
                  <a:sym typeface="Assistant"/>
                </a:rPr>
                <a:t>לשוויון בחינוך ובחברה בישראל</a:t>
              </a:r>
              <a:endPara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"/>
          <p:cNvSpPr txBox="1"/>
          <p:nvPr/>
        </p:nvSpPr>
        <p:spPr>
          <a:xfrm>
            <a:off x="535500" y="1428871"/>
            <a:ext cx="3399900" cy="325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606E"/>
              </a:buClr>
              <a:buSzPts val="6600"/>
              <a:buFont typeface="Corbel"/>
              <a:buNone/>
            </a:pPr>
            <a:r>
              <a:rPr b="1" i="0" lang="iw-IL" sz="6600" u="none" cap="none" strike="noStrike">
                <a:solidFill>
                  <a:srgbClr val="1A606E"/>
                </a:solidFill>
                <a:latin typeface="Assistant"/>
                <a:ea typeface="Assistant"/>
                <a:cs typeface="Assistant"/>
                <a:sym typeface="Assistant"/>
              </a:rPr>
              <a:t>קרה</a:t>
            </a:r>
            <a:endParaRPr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600"/>
              <a:buFont typeface="Corbel"/>
              <a:buNone/>
            </a:pPr>
            <a:r>
              <a:rPr b="1" i="0" lang="iw-IL" sz="6600" u="none" cap="none" strike="noStrike">
                <a:solidFill>
                  <a:schemeClr val="accent3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b="1" i="0" lang="iw-IL" sz="6600" u="none" cap="none" strike="noStrik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או</a:t>
            </a:r>
            <a:r>
              <a:rPr b="1" i="0" lang="iw-IL" sz="6600" u="none" cap="none" strike="noStrike">
                <a:solidFill>
                  <a:schemeClr val="accent3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endParaRPr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600"/>
              <a:buFont typeface="Corbel"/>
              <a:buNone/>
            </a:pPr>
            <a:r>
              <a:rPr b="1" i="0" lang="iw-IL" sz="6600" u="none" cap="none" strike="noStrike">
                <a:solidFill>
                  <a:srgbClr val="7F7F7F"/>
                </a:solidFill>
                <a:latin typeface="Assistant"/>
                <a:ea typeface="Assistant"/>
                <a:cs typeface="Assistant"/>
                <a:sym typeface="Assistant"/>
              </a:rPr>
              <a:t>לא קרה?</a:t>
            </a:r>
            <a:endParaRPr b="1" i="0" sz="6600" u="none" cap="none" strike="noStrike">
              <a:solidFill>
                <a:srgbClr val="7F7F7F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68" name="Google Shape;268;p8"/>
          <p:cNvSpPr txBox="1"/>
          <p:nvPr/>
        </p:nvSpPr>
        <p:spPr>
          <a:xfrm>
            <a:off x="3696629" y="1920210"/>
            <a:ext cx="71262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0" i="0" lang="iw-IL" sz="53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בית המשפט העליון אישר חוק חדש לפיו ייאסר על פרסום מוזיקה של הזמר יונתן מרגי בטיקטוק בשל הפרת זכויות יוצרים. </a:t>
            </a:r>
            <a:endParaRPr b="0" i="0" sz="5300" u="none" cap="none" strike="noStrik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grpSp>
        <p:nvGrpSpPr>
          <p:cNvPr id="269" name="Google Shape;269;p8"/>
          <p:cNvGrpSpPr/>
          <p:nvPr/>
        </p:nvGrpSpPr>
        <p:grpSpPr>
          <a:xfrm>
            <a:off x="5855775" y="339625"/>
            <a:ext cx="5751800" cy="689375"/>
            <a:chOff x="5855775" y="339625"/>
            <a:chExt cx="5751800" cy="689375"/>
          </a:xfrm>
        </p:grpSpPr>
        <p:pic>
          <p:nvPicPr>
            <p:cNvPr id="270" name="Google Shape;270;p8" title="לוגו עמותה - kedma edu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576859" y="339625"/>
              <a:ext cx="1030716" cy="689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1" name="Google Shape;271;p8"/>
            <p:cNvSpPr txBox="1"/>
            <p:nvPr/>
          </p:nvSpPr>
          <p:spPr>
            <a:xfrm>
              <a:off x="5855775" y="472900"/>
              <a:ext cx="4772700" cy="2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1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000">
                  <a:solidFill>
                    <a:schemeClr val="dk2"/>
                  </a:solidFill>
                  <a:latin typeface="Assistant"/>
                  <a:ea typeface="Assistant"/>
                  <a:cs typeface="Assistant"/>
                  <a:sym typeface="Assistant"/>
                </a:rPr>
                <a:t>לשוויון בחינוך ובחברה בישראל</a:t>
              </a:r>
              <a:endPara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ea42502280_0_21"/>
          <p:cNvSpPr txBox="1"/>
          <p:nvPr>
            <p:ph type="title"/>
          </p:nvPr>
        </p:nvSpPr>
        <p:spPr>
          <a:xfrm>
            <a:off x="5949774" y="539750"/>
            <a:ext cx="5583600" cy="486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w-IL" sz="13000">
                <a:solidFill>
                  <a:srgbClr val="7F7F7F"/>
                </a:solidFill>
                <a:latin typeface="Assistant"/>
                <a:ea typeface="Assistant"/>
                <a:cs typeface="Assistant"/>
                <a:sym typeface="Assistant"/>
              </a:rPr>
              <a:t>לא קרה!</a:t>
            </a:r>
            <a:endParaRPr sz="13000"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277" name="Google Shape;277;gea42502280_0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575" y="608700"/>
            <a:ext cx="4718224" cy="4791946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gea42502280_0_21"/>
          <p:cNvSpPr txBox="1"/>
          <p:nvPr/>
        </p:nvSpPr>
        <p:spPr>
          <a:xfrm>
            <a:off x="-574300" y="5400650"/>
            <a:ext cx="54681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u="sng">
                <a:solidFill>
                  <a:schemeClr val="hlink"/>
                </a:solidFill>
                <a:latin typeface="Assistant"/>
                <a:ea typeface="Assistant"/>
                <a:cs typeface="Assistant"/>
                <a:sym typeface="Assistant"/>
                <a:hlinkClick r:id="rId4"/>
              </a:rPr>
              <a:t>קרדיט: wikicommons ,Omri Meron</a:t>
            </a:r>
            <a:endParaRPr>
              <a:solidFill>
                <a:schemeClr val="dk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279" name="Google Shape;279;gea42502280_0_21"/>
          <p:cNvGrpSpPr/>
          <p:nvPr/>
        </p:nvGrpSpPr>
        <p:grpSpPr>
          <a:xfrm>
            <a:off x="5855775" y="339625"/>
            <a:ext cx="5751800" cy="689375"/>
            <a:chOff x="5855775" y="339625"/>
            <a:chExt cx="5751800" cy="689375"/>
          </a:xfrm>
        </p:grpSpPr>
        <p:pic>
          <p:nvPicPr>
            <p:cNvPr id="280" name="Google Shape;280;gea42502280_0_21" title="לוגו עמותה - kedma edu.pn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576859" y="339625"/>
              <a:ext cx="1030716" cy="689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1" name="Google Shape;281;gea42502280_0_21"/>
            <p:cNvSpPr txBox="1"/>
            <p:nvPr/>
          </p:nvSpPr>
          <p:spPr>
            <a:xfrm>
              <a:off x="5855775" y="472900"/>
              <a:ext cx="4772700" cy="2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1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000">
                  <a:solidFill>
                    <a:schemeClr val="dk2"/>
                  </a:solidFill>
                  <a:latin typeface="Assistant"/>
                  <a:ea typeface="Assistant"/>
                  <a:cs typeface="Assistant"/>
                  <a:sym typeface="Assistant"/>
                </a:rPr>
                <a:t>לשוויון בחינוך ובחברה בישראל</a:t>
              </a:r>
              <a:endPara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0"/>
          <p:cNvSpPr txBox="1"/>
          <p:nvPr>
            <p:ph idx="1" type="body"/>
          </p:nvPr>
        </p:nvSpPr>
        <p:spPr>
          <a:xfrm>
            <a:off x="3609800" y="2391693"/>
            <a:ext cx="7315200" cy="19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2100"/>
              </a:spcAft>
              <a:buSzPts val="2200"/>
              <a:buNone/>
            </a:pPr>
            <a:r>
              <a:rPr lang="iw-IL" sz="8600">
                <a:latin typeface="Amatic SC"/>
                <a:ea typeface="Amatic SC"/>
                <a:cs typeface="Amatic SC"/>
                <a:sym typeface="Amatic SC"/>
              </a:rPr>
              <a:t>צה"ל שלח 54,000 צווי גיוס לצעירים חרדים. </a:t>
            </a:r>
            <a:endParaRPr sz="86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87" name="Google Shape;287;p10"/>
          <p:cNvSpPr txBox="1"/>
          <p:nvPr/>
        </p:nvSpPr>
        <p:spPr>
          <a:xfrm>
            <a:off x="587325" y="1739821"/>
            <a:ext cx="3399900" cy="325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606E"/>
              </a:buClr>
              <a:buSzPts val="6600"/>
              <a:buFont typeface="Corbel"/>
              <a:buNone/>
            </a:pPr>
            <a:r>
              <a:rPr b="1" i="0" lang="iw-IL" sz="6600" u="none" cap="none" strike="noStrike">
                <a:solidFill>
                  <a:srgbClr val="1A606E"/>
                </a:solidFill>
                <a:latin typeface="Assistant"/>
                <a:ea typeface="Assistant"/>
                <a:cs typeface="Assistant"/>
                <a:sym typeface="Assistant"/>
              </a:rPr>
              <a:t>קרה</a:t>
            </a:r>
            <a:endParaRPr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600"/>
              <a:buFont typeface="Corbel"/>
              <a:buNone/>
            </a:pPr>
            <a:r>
              <a:rPr b="1" i="0" lang="iw-IL" sz="6600" u="none" cap="none" strike="noStrike">
                <a:solidFill>
                  <a:schemeClr val="accent3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b="1" i="0" lang="iw-IL" sz="6600" u="none" cap="none" strike="noStrik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או</a:t>
            </a:r>
            <a:r>
              <a:rPr b="1" i="0" lang="iw-IL" sz="6600" u="none" cap="none" strike="noStrike">
                <a:solidFill>
                  <a:schemeClr val="accent3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endParaRPr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600"/>
              <a:buFont typeface="Corbel"/>
              <a:buNone/>
            </a:pPr>
            <a:r>
              <a:rPr b="1" i="0" lang="iw-IL" sz="6600" u="none" cap="none" strike="noStrike">
                <a:solidFill>
                  <a:srgbClr val="7F7F7F"/>
                </a:solidFill>
                <a:latin typeface="Assistant"/>
                <a:ea typeface="Assistant"/>
                <a:cs typeface="Assistant"/>
                <a:sym typeface="Assistant"/>
              </a:rPr>
              <a:t>לא קרה?</a:t>
            </a:r>
            <a:endParaRPr b="1" i="0" sz="6600" u="none" cap="none" strike="noStrike">
              <a:solidFill>
                <a:srgbClr val="7F7F7F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288" name="Google Shape;288;p10"/>
          <p:cNvGrpSpPr/>
          <p:nvPr/>
        </p:nvGrpSpPr>
        <p:grpSpPr>
          <a:xfrm>
            <a:off x="5855775" y="339625"/>
            <a:ext cx="5751800" cy="689375"/>
            <a:chOff x="5855775" y="339625"/>
            <a:chExt cx="5751800" cy="689375"/>
          </a:xfrm>
        </p:grpSpPr>
        <p:pic>
          <p:nvPicPr>
            <p:cNvPr id="289" name="Google Shape;289;p10" title="לוגו עמותה - kedma edu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576859" y="339625"/>
              <a:ext cx="1030716" cy="689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0" name="Google Shape;290;p10"/>
            <p:cNvSpPr txBox="1"/>
            <p:nvPr/>
          </p:nvSpPr>
          <p:spPr>
            <a:xfrm>
              <a:off x="5855775" y="472900"/>
              <a:ext cx="4772700" cy="2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1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000">
                  <a:solidFill>
                    <a:schemeClr val="dk2"/>
                  </a:solidFill>
                  <a:latin typeface="Assistant"/>
                  <a:ea typeface="Assistant"/>
                  <a:cs typeface="Assistant"/>
                  <a:sym typeface="Assistant"/>
                </a:rPr>
                <a:t>לשוויון בחינוך ובחברה בישראל</a:t>
              </a:r>
              <a:endPara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ea42502280_0_31"/>
          <p:cNvSpPr txBox="1"/>
          <p:nvPr>
            <p:ph type="title"/>
          </p:nvPr>
        </p:nvSpPr>
        <p:spPr>
          <a:xfrm>
            <a:off x="8262177" y="967375"/>
            <a:ext cx="3563400" cy="305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</a:pPr>
            <a:r>
              <a:rPr lang="iw-IL" sz="13900">
                <a:solidFill>
                  <a:srgbClr val="1A606E"/>
                </a:solidFill>
                <a:latin typeface="Assistant"/>
                <a:ea typeface="Assistant"/>
                <a:cs typeface="Assistant"/>
                <a:sym typeface="Assistant"/>
              </a:rPr>
              <a:t>קרה!</a:t>
            </a:r>
            <a:endParaRPr sz="13900"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96" name="Google Shape;296;gea42502280_0_31"/>
          <p:cNvSpPr txBox="1"/>
          <p:nvPr/>
        </p:nvSpPr>
        <p:spPr>
          <a:xfrm>
            <a:off x="0" y="0"/>
            <a:ext cx="35634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None/>
            </a:pPr>
            <a:r>
              <a:rPr lang="iw-IL" sz="2050" u="sng">
                <a:solidFill>
                  <a:schemeClr val="hlink"/>
                </a:solidFill>
                <a:latin typeface="Assistant"/>
                <a:ea typeface="Assistant"/>
                <a:cs typeface="Assistant"/>
                <a:sym typeface="Assistant"/>
                <a:hlinkClick r:id="rId3"/>
              </a:rPr>
              <a:t>קרדיט: כיכר השבת </a:t>
            </a:r>
            <a:endParaRPr i="0" sz="2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297" name="Google Shape;297;gea42502280_0_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176" y="500100"/>
            <a:ext cx="7584277" cy="6357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8" name="Google Shape;298;gea42502280_0_31"/>
          <p:cNvGrpSpPr/>
          <p:nvPr/>
        </p:nvGrpSpPr>
        <p:grpSpPr>
          <a:xfrm>
            <a:off x="5855775" y="339625"/>
            <a:ext cx="5751800" cy="689375"/>
            <a:chOff x="5855775" y="339625"/>
            <a:chExt cx="5751800" cy="689375"/>
          </a:xfrm>
        </p:grpSpPr>
        <p:pic>
          <p:nvPicPr>
            <p:cNvPr id="299" name="Google Shape;299;gea42502280_0_31" title="לוגו עמותה - kedma edu.pn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576859" y="339625"/>
              <a:ext cx="1030716" cy="689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0" name="Google Shape;300;gea42502280_0_31"/>
            <p:cNvSpPr txBox="1"/>
            <p:nvPr/>
          </p:nvSpPr>
          <p:spPr>
            <a:xfrm>
              <a:off x="5855775" y="472900"/>
              <a:ext cx="4772700" cy="2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1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000">
                  <a:solidFill>
                    <a:schemeClr val="dk2"/>
                  </a:solidFill>
                  <a:latin typeface="Assistant"/>
                  <a:ea typeface="Assistant"/>
                  <a:cs typeface="Assistant"/>
                  <a:sym typeface="Assistant"/>
                </a:rPr>
                <a:t>לשוויון בחינוך ובחברה בישראל</a:t>
              </a:r>
              <a:endPara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2"/>
          <p:cNvSpPr txBox="1"/>
          <p:nvPr/>
        </p:nvSpPr>
        <p:spPr>
          <a:xfrm>
            <a:off x="3243915" y="1370770"/>
            <a:ext cx="7971900" cy="31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t/>
            </a:r>
            <a:endParaRPr b="0" i="0" sz="4900" u="none" cap="none" strike="noStrik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b="0" i="0" lang="iw-IL" sz="49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משרד החינוך הכריז על חובת תלבושת אחידה בכל בתי הספר של החינוך הממלכתי.</a:t>
            </a:r>
            <a:endParaRPr b="0" i="0" sz="4900" u="none" cap="none" strike="noStrik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06" name="Google Shape;306;p12"/>
          <p:cNvSpPr txBox="1"/>
          <p:nvPr/>
        </p:nvSpPr>
        <p:spPr>
          <a:xfrm>
            <a:off x="541300" y="1965150"/>
            <a:ext cx="3127800" cy="24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5500">
                <a:solidFill>
                  <a:srgbClr val="1A606E"/>
                </a:solidFill>
                <a:latin typeface="Assistant"/>
                <a:ea typeface="Assistant"/>
                <a:cs typeface="Assistant"/>
                <a:sym typeface="Assistant"/>
              </a:rPr>
              <a:t>קרה</a:t>
            </a:r>
            <a:endParaRPr sz="55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5500">
                <a:solidFill>
                  <a:schemeClr val="accent3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b="1" lang="iw-IL" sz="55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או</a:t>
            </a:r>
            <a:endParaRPr b="1" sz="5500">
              <a:solidFill>
                <a:schemeClr val="accent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5500">
                <a:solidFill>
                  <a:srgbClr val="7F7F7F"/>
                </a:solidFill>
                <a:latin typeface="Assistant"/>
                <a:ea typeface="Assistant"/>
                <a:cs typeface="Assistant"/>
                <a:sym typeface="Assistant"/>
              </a:rPr>
              <a:t>לא קרה?</a:t>
            </a:r>
            <a:endParaRPr b="1" sz="5500">
              <a:solidFill>
                <a:srgbClr val="7F7F7F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307" name="Google Shape;307;p12"/>
          <p:cNvGrpSpPr/>
          <p:nvPr/>
        </p:nvGrpSpPr>
        <p:grpSpPr>
          <a:xfrm>
            <a:off x="5855775" y="339625"/>
            <a:ext cx="5751800" cy="689375"/>
            <a:chOff x="5855775" y="339625"/>
            <a:chExt cx="5751800" cy="689375"/>
          </a:xfrm>
        </p:grpSpPr>
        <p:pic>
          <p:nvPicPr>
            <p:cNvPr id="308" name="Google Shape;308;p12" title="לוגו עמותה - kedma edu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576859" y="339625"/>
              <a:ext cx="1030716" cy="689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9" name="Google Shape;309;p12"/>
            <p:cNvSpPr txBox="1"/>
            <p:nvPr/>
          </p:nvSpPr>
          <p:spPr>
            <a:xfrm>
              <a:off x="5855775" y="472900"/>
              <a:ext cx="4772700" cy="2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1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000">
                  <a:solidFill>
                    <a:schemeClr val="dk2"/>
                  </a:solidFill>
                  <a:latin typeface="Assistant"/>
                  <a:ea typeface="Assistant"/>
                  <a:cs typeface="Assistant"/>
                  <a:sym typeface="Assistant"/>
                </a:rPr>
                <a:t>לשוויון בחינוך ובחברה בישראל</a:t>
              </a:r>
              <a:endPara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ea42502280_0_35"/>
          <p:cNvSpPr txBox="1"/>
          <p:nvPr>
            <p:ph type="title"/>
          </p:nvPr>
        </p:nvSpPr>
        <p:spPr>
          <a:xfrm>
            <a:off x="3869271" y="864100"/>
            <a:ext cx="6737400" cy="486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w-IL" sz="13000">
                <a:solidFill>
                  <a:srgbClr val="7F7F7F"/>
                </a:solidFill>
                <a:latin typeface="Assistant"/>
                <a:ea typeface="Assistant"/>
                <a:cs typeface="Assistant"/>
                <a:sym typeface="Assistant"/>
              </a:rPr>
              <a:t>לא קרה!</a:t>
            </a:r>
            <a:endParaRPr sz="13000"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315" name="Google Shape;315;gea42502280_0_35"/>
          <p:cNvGrpSpPr/>
          <p:nvPr/>
        </p:nvGrpSpPr>
        <p:grpSpPr>
          <a:xfrm>
            <a:off x="5855775" y="339625"/>
            <a:ext cx="5751800" cy="689375"/>
            <a:chOff x="5855775" y="339625"/>
            <a:chExt cx="5751800" cy="689375"/>
          </a:xfrm>
        </p:grpSpPr>
        <p:pic>
          <p:nvPicPr>
            <p:cNvPr id="316" name="Google Shape;316;gea42502280_0_35" title="לוגו עמותה - kedma edu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576859" y="339625"/>
              <a:ext cx="1030716" cy="689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7" name="Google Shape;317;gea42502280_0_35"/>
            <p:cNvSpPr txBox="1"/>
            <p:nvPr/>
          </p:nvSpPr>
          <p:spPr>
            <a:xfrm>
              <a:off x="5855775" y="472900"/>
              <a:ext cx="4772700" cy="2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1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000">
                  <a:solidFill>
                    <a:schemeClr val="dk2"/>
                  </a:solidFill>
                  <a:latin typeface="Assistant"/>
                  <a:ea typeface="Assistant"/>
                  <a:cs typeface="Assistant"/>
                  <a:sym typeface="Assistant"/>
                </a:rPr>
                <a:t>לשוויון בחינוך ובחברה בישראל</a:t>
              </a:r>
              <a:endPara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4"/>
          <p:cNvSpPr txBox="1"/>
          <p:nvPr/>
        </p:nvSpPr>
        <p:spPr>
          <a:xfrm>
            <a:off x="3427615" y="1669744"/>
            <a:ext cx="80235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Arial"/>
              <a:buNone/>
            </a:pPr>
            <a:r>
              <a:rPr b="0" i="0" lang="iw-IL" sz="81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מאור ברוכמן זכתה בתכנית הריאליטי 'האח הגדול'</a:t>
            </a:r>
            <a:endParaRPr b="0" i="0" sz="8100" u="none" cap="none" strike="noStrik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23" name="Google Shape;323;p14"/>
          <p:cNvSpPr txBox="1"/>
          <p:nvPr/>
        </p:nvSpPr>
        <p:spPr>
          <a:xfrm>
            <a:off x="541300" y="1965150"/>
            <a:ext cx="3127800" cy="24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5500">
                <a:solidFill>
                  <a:srgbClr val="1A606E"/>
                </a:solidFill>
                <a:latin typeface="Assistant"/>
                <a:ea typeface="Assistant"/>
                <a:cs typeface="Assistant"/>
                <a:sym typeface="Assistant"/>
              </a:rPr>
              <a:t>קרה</a:t>
            </a:r>
            <a:endParaRPr sz="55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5500">
                <a:solidFill>
                  <a:schemeClr val="accent3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b="1" lang="iw-IL" sz="55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או</a:t>
            </a:r>
            <a:endParaRPr b="1" sz="5500">
              <a:solidFill>
                <a:schemeClr val="accent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5500">
                <a:solidFill>
                  <a:srgbClr val="7F7F7F"/>
                </a:solidFill>
                <a:latin typeface="Assistant"/>
                <a:ea typeface="Assistant"/>
                <a:cs typeface="Assistant"/>
                <a:sym typeface="Assistant"/>
              </a:rPr>
              <a:t>לא קרה?</a:t>
            </a:r>
            <a:endParaRPr b="1" sz="5500">
              <a:solidFill>
                <a:srgbClr val="7F7F7F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324" name="Google Shape;324;p14"/>
          <p:cNvGrpSpPr/>
          <p:nvPr/>
        </p:nvGrpSpPr>
        <p:grpSpPr>
          <a:xfrm>
            <a:off x="5855775" y="339625"/>
            <a:ext cx="5751800" cy="689375"/>
            <a:chOff x="5855775" y="339625"/>
            <a:chExt cx="5751800" cy="689375"/>
          </a:xfrm>
        </p:grpSpPr>
        <p:pic>
          <p:nvPicPr>
            <p:cNvPr id="325" name="Google Shape;325;p14" title="לוגו עמותה - kedma edu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576859" y="339625"/>
              <a:ext cx="1030716" cy="689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6" name="Google Shape;326;p14"/>
            <p:cNvSpPr txBox="1"/>
            <p:nvPr/>
          </p:nvSpPr>
          <p:spPr>
            <a:xfrm>
              <a:off x="5855775" y="472900"/>
              <a:ext cx="4772700" cy="2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1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000">
                  <a:solidFill>
                    <a:schemeClr val="dk2"/>
                  </a:solidFill>
                  <a:latin typeface="Assistant"/>
                  <a:ea typeface="Assistant"/>
                  <a:cs typeface="Assistant"/>
                  <a:sym typeface="Assistant"/>
                </a:rPr>
                <a:t>לשוויון בחינוך ובחברה בישראל</a:t>
              </a:r>
              <a:endPara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ea42502280_0_41"/>
          <p:cNvSpPr txBox="1"/>
          <p:nvPr>
            <p:ph type="title"/>
          </p:nvPr>
        </p:nvSpPr>
        <p:spPr>
          <a:xfrm>
            <a:off x="6079525" y="1127850"/>
            <a:ext cx="5827500" cy="46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w-IL" sz="13900">
                <a:solidFill>
                  <a:srgbClr val="1A606E"/>
                </a:solidFill>
                <a:latin typeface="Assistant"/>
                <a:ea typeface="Assistant"/>
                <a:cs typeface="Assistant"/>
                <a:sym typeface="Assistant"/>
              </a:rPr>
              <a:t>לא קרה!</a:t>
            </a:r>
            <a:endParaRPr sz="13900"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32" name="Google Shape;332;gea42502280_0_41"/>
          <p:cNvSpPr txBox="1"/>
          <p:nvPr/>
        </p:nvSpPr>
        <p:spPr>
          <a:xfrm>
            <a:off x="0" y="0"/>
            <a:ext cx="30000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None/>
            </a:pPr>
            <a:r>
              <a:rPr lang="iw-IL" sz="2050" u="sng">
                <a:solidFill>
                  <a:schemeClr val="hlink"/>
                </a:solidFill>
                <a:latin typeface="Assistant"/>
                <a:ea typeface="Assistant"/>
                <a:cs typeface="Assistant"/>
                <a:sym typeface="Assistant"/>
                <a:hlinkClick r:id="rId3"/>
              </a:rPr>
              <a:t>קרדיט: YNET</a:t>
            </a:r>
            <a:endParaRPr i="0" sz="2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333" name="Google Shape;333;gea42502280_0_41" title="מאור ברוכמן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652500"/>
            <a:ext cx="6916276" cy="5797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4" name="Google Shape;334;gea42502280_0_41"/>
          <p:cNvGrpSpPr/>
          <p:nvPr/>
        </p:nvGrpSpPr>
        <p:grpSpPr>
          <a:xfrm>
            <a:off x="5855775" y="339625"/>
            <a:ext cx="5751800" cy="689375"/>
            <a:chOff x="5855775" y="339625"/>
            <a:chExt cx="5751800" cy="689375"/>
          </a:xfrm>
        </p:grpSpPr>
        <p:pic>
          <p:nvPicPr>
            <p:cNvPr id="335" name="Google Shape;335;gea42502280_0_41" title="לוגו עמותה - kedma edu.pn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576859" y="339625"/>
              <a:ext cx="1030716" cy="689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6" name="Google Shape;336;gea42502280_0_41"/>
            <p:cNvSpPr txBox="1"/>
            <p:nvPr/>
          </p:nvSpPr>
          <p:spPr>
            <a:xfrm>
              <a:off x="5855775" y="472900"/>
              <a:ext cx="4772700" cy="2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1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000">
                  <a:solidFill>
                    <a:schemeClr val="dk2"/>
                  </a:solidFill>
                  <a:latin typeface="Assistant"/>
                  <a:ea typeface="Assistant"/>
                  <a:cs typeface="Assistant"/>
                  <a:sym typeface="Assistant"/>
                </a:rPr>
                <a:t>לשוויון בחינוך ובחברה בישראל</a:t>
              </a:r>
              <a:endPara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7"/>
          <p:cNvSpPr txBox="1"/>
          <p:nvPr>
            <p:ph idx="1" type="body"/>
          </p:nvPr>
        </p:nvSpPr>
        <p:spPr>
          <a:xfrm>
            <a:off x="3662200" y="1381975"/>
            <a:ext cx="7687200" cy="3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/>
          </a:bodyPr>
          <a:lstStyle/>
          <a:p>
            <a:pPr indent="0" lvl="0" marL="0" rtl="1" algn="r">
              <a:lnSpc>
                <a:spcPct val="150000"/>
              </a:lnSpc>
              <a:spcBef>
                <a:spcPts val="1200"/>
              </a:spcBef>
              <a:spcAft>
                <a:spcPts val="2100"/>
              </a:spcAft>
              <a:buSzPct val="50000"/>
              <a:buNone/>
            </a:pPr>
            <a:r>
              <a:rPr lang="iw-IL" sz="5600">
                <a:latin typeface="Amatic SC"/>
                <a:ea typeface="Amatic SC"/>
                <a:cs typeface="Amatic SC"/>
                <a:sym typeface="Amatic SC"/>
              </a:rPr>
              <a:t>משרד הכלכלה החל את רפורמת הייבוא שתפתח את השוק הישראלי לתחרות אמיתית ותוזיל את סל הקניות המשפחתי בכ-6000 ש"ח בשנה</a:t>
            </a:r>
            <a:endParaRPr sz="56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42" name="Google Shape;342;p17"/>
          <p:cNvSpPr txBox="1"/>
          <p:nvPr/>
        </p:nvSpPr>
        <p:spPr>
          <a:xfrm>
            <a:off x="541300" y="1965150"/>
            <a:ext cx="3127800" cy="24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5500">
                <a:solidFill>
                  <a:srgbClr val="1A606E"/>
                </a:solidFill>
                <a:latin typeface="Assistant"/>
                <a:ea typeface="Assistant"/>
                <a:cs typeface="Assistant"/>
                <a:sym typeface="Assistant"/>
              </a:rPr>
              <a:t>קרה</a:t>
            </a:r>
            <a:endParaRPr sz="55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5500">
                <a:solidFill>
                  <a:schemeClr val="accent3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b="1" lang="iw-IL" sz="55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או</a:t>
            </a:r>
            <a:endParaRPr b="1" sz="5500">
              <a:solidFill>
                <a:schemeClr val="accent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5500">
                <a:solidFill>
                  <a:srgbClr val="7F7F7F"/>
                </a:solidFill>
                <a:latin typeface="Assistant"/>
                <a:ea typeface="Assistant"/>
                <a:cs typeface="Assistant"/>
                <a:sym typeface="Assistant"/>
              </a:rPr>
              <a:t>לא קרה?</a:t>
            </a:r>
            <a:endParaRPr b="1" sz="5500">
              <a:solidFill>
                <a:srgbClr val="7F7F7F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343" name="Google Shape;343;p17"/>
          <p:cNvGrpSpPr/>
          <p:nvPr/>
        </p:nvGrpSpPr>
        <p:grpSpPr>
          <a:xfrm>
            <a:off x="5855775" y="339625"/>
            <a:ext cx="5751800" cy="689375"/>
            <a:chOff x="5855775" y="339625"/>
            <a:chExt cx="5751800" cy="689375"/>
          </a:xfrm>
        </p:grpSpPr>
        <p:pic>
          <p:nvPicPr>
            <p:cNvPr id="344" name="Google Shape;344;p17" title="לוגו עמותה - kedma edu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576859" y="339625"/>
              <a:ext cx="1030716" cy="689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5" name="Google Shape;345;p17"/>
            <p:cNvSpPr txBox="1"/>
            <p:nvPr/>
          </p:nvSpPr>
          <p:spPr>
            <a:xfrm>
              <a:off x="5855775" y="472900"/>
              <a:ext cx="4772700" cy="2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1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000">
                  <a:solidFill>
                    <a:schemeClr val="dk2"/>
                  </a:solidFill>
                  <a:latin typeface="Assistant"/>
                  <a:ea typeface="Assistant"/>
                  <a:cs typeface="Assistant"/>
                  <a:sym typeface="Assistant"/>
                </a:rPr>
                <a:t>לשוויון בחינוך ובחברה בישראל</a:t>
              </a:r>
              <a:endPara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44692206fe_0_179"/>
          <p:cNvSpPr txBox="1"/>
          <p:nvPr>
            <p:ph type="title"/>
          </p:nvPr>
        </p:nvSpPr>
        <p:spPr>
          <a:xfrm>
            <a:off x="3869275" y="864100"/>
            <a:ext cx="6737400" cy="171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</a:pPr>
            <a:r>
              <a:rPr lang="iw-IL" sz="13000">
                <a:solidFill>
                  <a:srgbClr val="7F7F7F"/>
                </a:solidFill>
                <a:latin typeface="Assistant"/>
                <a:ea typeface="Assistant"/>
                <a:cs typeface="Assistant"/>
                <a:sym typeface="Assistant"/>
              </a:rPr>
              <a:t> קרה!</a:t>
            </a:r>
            <a:endParaRPr sz="13000"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351" name="Google Shape;351;g144692206fe_0_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263064"/>
            <a:ext cx="12192002" cy="2612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2" name="Google Shape;352;g144692206fe_0_179"/>
          <p:cNvGrpSpPr/>
          <p:nvPr/>
        </p:nvGrpSpPr>
        <p:grpSpPr>
          <a:xfrm>
            <a:off x="5855775" y="339625"/>
            <a:ext cx="5751800" cy="689375"/>
            <a:chOff x="5855775" y="339625"/>
            <a:chExt cx="5751800" cy="689375"/>
          </a:xfrm>
        </p:grpSpPr>
        <p:pic>
          <p:nvPicPr>
            <p:cNvPr id="353" name="Google Shape;353;g144692206fe_0_179" title="לוגו עמותה - kedma edu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576859" y="339625"/>
              <a:ext cx="1030716" cy="689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4" name="Google Shape;354;g144692206fe_0_179"/>
            <p:cNvSpPr txBox="1"/>
            <p:nvPr/>
          </p:nvSpPr>
          <p:spPr>
            <a:xfrm>
              <a:off x="5855775" y="472900"/>
              <a:ext cx="4772700" cy="2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1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000">
                  <a:solidFill>
                    <a:schemeClr val="dk2"/>
                  </a:solidFill>
                  <a:latin typeface="Assistant"/>
                  <a:ea typeface="Assistant"/>
                  <a:cs typeface="Assistant"/>
                  <a:sym typeface="Assistant"/>
                </a:rPr>
                <a:t>לשוויון בחינוך ובחברה בישראל</a:t>
              </a:r>
              <a:endPara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4"/>
          <p:cNvSpPr txBox="1"/>
          <p:nvPr/>
        </p:nvSpPr>
        <p:spPr>
          <a:xfrm>
            <a:off x="1766375" y="1789800"/>
            <a:ext cx="88446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</a:pPr>
            <a:r>
              <a:rPr b="0" i="0" lang="iw-IL" sz="69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מדינת ישראל הביסה את האיום האיראני ויצרה הזדמנות לפתח מזרח תיכון חדש.</a:t>
            </a:r>
            <a:endParaRPr b="0" i="0" sz="6900" u="none" cap="none" strike="noStrik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grpSp>
        <p:nvGrpSpPr>
          <p:cNvPr id="196" name="Google Shape;196;p34"/>
          <p:cNvGrpSpPr/>
          <p:nvPr/>
        </p:nvGrpSpPr>
        <p:grpSpPr>
          <a:xfrm>
            <a:off x="5855775" y="339625"/>
            <a:ext cx="5751800" cy="689375"/>
            <a:chOff x="5855775" y="339625"/>
            <a:chExt cx="5751800" cy="689375"/>
          </a:xfrm>
        </p:grpSpPr>
        <p:pic>
          <p:nvPicPr>
            <p:cNvPr id="197" name="Google Shape;197;p34" title="לוגו עמותה - kedma edu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576859" y="339625"/>
              <a:ext cx="1030716" cy="689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8" name="Google Shape;198;p34"/>
            <p:cNvSpPr txBox="1"/>
            <p:nvPr/>
          </p:nvSpPr>
          <p:spPr>
            <a:xfrm>
              <a:off x="5855775" y="472900"/>
              <a:ext cx="4772700" cy="2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1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000">
                  <a:solidFill>
                    <a:schemeClr val="dk2"/>
                  </a:solidFill>
                  <a:latin typeface="Assistant"/>
                  <a:ea typeface="Assistant"/>
                  <a:cs typeface="Assistant"/>
                  <a:sym typeface="Assistant"/>
                </a:rPr>
                <a:t>לשוויון בחינוך ובחברה בישראל</a:t>
              </a:r>
              <a:endPara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9"/>
          <p:cNvSpPr txBox="1"/>
          <p:nvPr/>
        </p:nvSpPr>
        <p:spPr>
          <a:xfrm>
            <a:off x="3635644" y="1673727"/>
            <a:ext cx="7804500" cy="24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00"/>
              <a:buFont typeface="Arial"/>
              <a:buNone/>
            </a:pPr>
            <a:r>
              <a:rPr b="0" i="0" lang="iw-IL" sz="61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נער בן 12 מקרית ים קיבל מודעת אבל עם שמו שיצרו תלמידים מהכיתה </a:t>
            </a:r>
            <a:endParaRPr b="0" i="0" sz="6100" u="none" cap="none" strike="noStrik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60" name="Google Shape;360;p19"/>
          <p:cNvSpPr txBox="1"/>
          <p:nvPr/>
        </p:nvSpPr>
        <p:spPr>
          <a:xfrm>
            <a:off x="541300" y="1965150"/>
            <a:ext cx="3127800" cy="24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5500">
                <a:solidFill>
                  <a:srgbClr val="1A606E"/>
                </a:solidFill>
                <a:latin typeface="Assistant"/>
                <a:ea typeface="Assistant"/>
                <a:cs typeface="Assistant"/>
                <a:sym typeface="Assistant"/>
              </a:rPr>
              <a:t>קרה</a:t>
            </a:r>
            <a:endParaRPr sz="55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5500">
                <a:solidFill>
                  <a:schemeClr val="accent3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b="1" lang="iw-IL" sz="55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או</a:t>
            </a:r>
            <a:endParaRPr b="1" sz="5500">
              <a:solidFill>
                <a:schemeClr val="accent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5500">
                <a:solidFill>
                  <a:srgbClr val="7F7F7F"/>
                </a:solidFill>
                <a:latin typeface="Assistant"/>
                <a:ea typeface="Assistant"/>
                <a:cs typeface="Assistant"/>
                <a:sym typeface="Assistant"/>
              </a:rPr>
              <a:t>לא קרה?</a:t>
            </a:r>
            <a:endParaRPr b="1" sz="5500">
              <a:solidFill>
                <a:srgbClr val="7F7F7F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361" name="Google Shape;361;p19"/>
          <p:cNvGrpSpPr/>
          <p:nvPr/>
        </p:nvGrpSpPr>
        <p:grpSpPr>
          <a:xfrm>
            <a:off x="5855775" y="339625"/>
            <a:ext cx="5751800" cy="689375"/>
            <a:chOff x="5855775" y="339625"/>
            <a:chExt cx="5751800" cy="689375"/>
          </a:xfrm>
        </p:grpSpPr>
        <p:pic>
          <p:nvPicPr>
            <p:cNvPr id="362" name="Google Shape;362;p19" title="לוגו עמותה - kedma edu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576859" y="339625"/>
              <a:ext cx="1030716" cy="689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3" name="Google Shape;363;p19"/>
            <p:cNvSpPr txBox="1"/>
            <p:nvPr/>
          </p:nvSpPr>
          <p:spPr>
            <a:xfrm>
              <a:off x="5855775" y="472900"/>
              <a:ext cx="4772700" cy="2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1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000">
                  <a:solidFill>
                    <a:schemeClr val="dk2"/>
                  </a:solidFill>
                  <a:latin typeface="Assistant"/>
                  <a:ea typeface="Assistant"/>
                  <a:cs typeface="Assistant"/>
                  <a:sym typeface="Assistant"/>
                </a:rPr>
                <a:t>לשוויון בחינוך ובחברה בישראל</a:t>
              </a:r>
              <a:endPara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ea42502280_0_50"/>
          <p:cNvSpPr txBox="1"/>
          <p:nvPr>
            <p:ph type="title"/>
          </p:nvPr>
        </p:nvSpPr>
        <p:spPr>
          <a:xfrm>
            <a:off x="892115" y="967375"/>
            <a:ext cx="10250100" cy="46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w-IL" sz="13900">
                <a:solidFill>
                  <a:srgbClr val="1A606E"/>
                </a:solidFill>
                <a:latin typeface="Assistant"/>
                <a:ea typeface="Assistant"/>
                <a:cs typeface="Assistant"/>
                <a:sym typeface="Assistant"/>
              </a:rPr>
              <a:t>קרה!</a:t>
            </a:r>
            <a:endParaRPr sz="13900"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369" name="Google Shape;369;gea42502280_0_50"/>
          <p:cNvGrpSpPr/>
          <p:nvPr/>
        </p:nvGrpSpPr>
        <p:grpSpPr>
          <a:xfrm>
            <a:off x="5855775" y="339625"/>
            <a:ext cx="5751800" cy="689375"/>
            <a:chOff x="5855775" y="339625"/>
            <a:chExt cx="5751800" cy="689375"/>
          </a:xfrm>
        </p:grpSpPr>
        <p:pic>
          <p:nvPicPr>
            <p:cNvPr id="370" name="Google Shape;370;gea42502280_0_50" title="לוגו עמותה - kedma edu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576859" y="339625"/>
              <a:ext cx="1030716" cy="689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1" name="Google Shape;371;gea42502280_0_50"/>
            <p:cNvSpPr txBox="1"/>
            <p:nvPr/>
          </p:nvSpPr>
          <p:spPr>
            <a:xfrm>
              <a:off x="5855775" y="472900"/>
              <a:ext cx="4772700" cy="2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1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000">
                  <a:solidFill>
                    <a:schemeClr val="dk2"/>
                  </a:solidFill>
                  <a:latin typeface="Assistant"/>
                  <a:ea typeface="Assistant"/>
                  <a:cs typeface="Assistant"/>
                  <a:sym typeface="Assistant"/>
                </a:rPr>
                <a:t>לשוויון בחינוך ובחברה בישראל</a:t>
              </a:r>
              <a:endPara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1"/>
          <p:cNvSpPr txBox="1"/>
          <p:nvPr/>
        </p:nvSpPr>
        <p:spPr>
          <a:xfrm>
            <a:off x="3669090" y="708307"/>
            <a:ext cx="7508400" cy="49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</a:pPr>
            <a:r>
              <a:rPr b="0" i="0" lang="iw-IL" sz="65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עדן פינס ואושר כהן התארסו</a:t>
            </a:r>
            <a:endParaRPr b="0" i="0" sz="6500" u="none" cap="none" strike="noStrik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77" name="Google Shape;377;p21"/>
          <p:cNvSpPr txBox="1"/>
          <p:nvPr/>
        </p:nvSpPr>
        <p:spPr>
          <a:xfrm>
            <a:off x="541300" y="1965150"/>
            <a:ext cx="3127800" cy="24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5500">
                <a:solidFill>
                  <a:srgbClr val="1A606E"/>
                </a:solidFill>
                <a:latin typeface="Assistant"/>
                <a:ea typeface="Assistant"/>
                <a:cs typeface="Assistant"/>
                <a:sym typeface="Assistant"/>
              </a:rPr>
              <a:t>קרה</a:t>
            </a:r>
            <a:endParaRPr sz="55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5500">
                <a:solidFill>
                  <a:schemeClr val="accent3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b="1" lang="iw-IL" sz="55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או</a:t>
            </a:r>
            <a:endParaRPr b="1" sz="5500">
              <a:solidFill>
                <a:schemeClr val="accent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5500">
                <a:solidFill>
                  <a:srgbClr val="7F7F7F"/>
                </a:solidFill>
                <a:latin typeface="Assistant"/>
                <a:ea typeface="Assistant"/>
                <a:cs typeface="Assistant"/>
                <a:sym typeface="Assistant"/>
              </a:rPr>
              <a:t>לא קרה?</a:t>
            </a:r>
            <a:endParaRPr b="1" sz="5500">
              <a:solidFill>
                <a:srgbClr val="7F7F7F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378" name="Google Shape;378;p21"/>
          <p:cNvGrpSpPr/>
          <p:nvPr/>
        </p:nvGrpSpPr>
        <p:grpSpPr>
          <a:xfrm>
            <a:off x="5855775" y="339625"/>
            <a:ext cx="5751800" cy="689375"/>
            <a:chOff x="5855775" y="339625"/>
            <a:chExt cx="5751800" cy="689375"/>
          </a:xfrm>
        </p:grpSpPr>
        <p:pic>
          <p:nvPicPr>
            <p:cNvPr id="379" name="Google Shape;379;p21" title="לוגו עמותה - kedma edu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576859" y="339625"/>
              <a:ext cx="1030716" cy="689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0" name="Google Shape;380;p21"/>
            <p:cNvSpPr txBox="1"/>
            <p:nvPr/>
          </p:nvSpPr>
          <p:spPr>
            <a:xfrm>
              <a:off x="5855775" y="472900"/>
              <a:ext cx="4772700" cy="2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1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000">
                  <a:solidFill>
                    <a:schemeClr val="dk2"/>
                  </a:solidFill>
                  <a:latin typeface="Assistant"/>
                  <a:ea typeface="Assistant"/>
                  <a:cs typeface="Assistant"/>
                  <a:sym typeface="Assistant"/>
                </a:rPr>
                <a:t>לשוויון בחינוך ובחברה בישראל</a:t>
              </a:r>
              <a:endPara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ea42502280_0_54"/>
          <p:cNvSpPr txBox="1"/>
          <p:nvPr>
            <p:ph type="title"/>
          </p:nvPr>
        </p:nvSpPr>
        <p:spPr>
          <a:xfrm>
            <a:off x="6704071" y="1127850"/>
            <a:ext cx="5653200" cy="46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w-IL" sz="13900">
                <a:solidFill>
                  <a:srgbClr val="1A606E"/>
                </a:solidFill>
                <a:latin typeface="Assistant"/>
                <a:ea typeface="Assistant"/>
                <a:cs typeface="Assistant"/>
                <a:sym typeface="Assistant"/>
              </a:rPr>
              <a:t>לא קרה!</a:t>
            </a:r>
            <a:endParaRPr sz="13900"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86" name="Google Shape;386;gea42502280_0_54"/>
          <p:cNvSpPr txBox="1"/>
          <p:nvPr/>
        </p:nvSpPr>
        <p:spPr>
          <a:xfrm>
            <a:off x="0" y="0"/>
            <a:ext cx="30000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None/>
            </a:pPr>
            <a:r>
              <a:rPr lang="iw-IL" sz="2050" u="sng">
                <a:solidFill>
                  <a:schemeClr val="hlink"/>
                </a:solidFill>
                <a:latin typeface="Assistant"/>
                <a:ea typeface="Assistant"/>
                <a:cs typeface="Assistant"/>
                <a:sym typeface="Assistant"/>
                <a:hlinkClick r:id="rId3"/>
              </a:rPr>
              <a:t>קרדיט: פנאי פלוס</a:t>
            </a:r>
            <a:endParaRPr i="0" sz="2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387" name="Google Shape;387;gea42502280_0_54" title="עדן פינס ואושר כהן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26250"/>
            <a:ext cx="7402495" cy="6205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8" name="Google Shape;388;gea42502280_0_54"/>
          <p:cNvGrpSpPr/>
          <p:nvPr/>
        </p:nvGrpSpPr>
        <p:grpSpPr>
          <a:xfrm>
            <a:off x="5855775" y="339625"/>
            <a:ext cx="5751800" cy="689375"/>
            <a:chOff x="5855775" y="339625"/>
            <a:chExt cx="5751800" cy="689375"/>
          </a:xfrm>
        </p:grpSpPr>
        <p:pic>
          <p:nvPicPr>
            <p:cNvPr id="389" name="Google Shape;389;gea42502280_0_54" title="לוגו עמותה - kedma edu.pn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576859" y="339625"/>
              <a:ext cx="1030716" cy="689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0" name="Google Shape;390;gea42502280_0_54"/>
            <p:cNvSpPr txBox="1"/>
            <p:nvPr/>
          </p:nvSpPr>
          <p:spPr>
            <a:xfrm>
              <a:off x="5855775" y="472900"/>
              <a:ext cx="4772700" cy="2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1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000">
                  <a:solidFill>
                    <a:schemeClr val="dk2"/>
                  </a:solidFill>
                  <a:latin typeface="Assistant"/>
                  <a:ea typeface="Assistant"/>
                  <a:cs typeface="Assistant"/>
                  <a:sym typeface="Assistant"/>
                </a:rPr>
                <a:t>לשוויון בחינוך ובחברה בישראל</a:t>
              </a:r>
              <a:endPara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7"/>
          <p:cNvSpPr txBox="1"/>
          <p:nvPr>
            <p:ph type="title"/>
          </p:nvPr>
        </p:nvSpPr>
        <p:spPr>
          <a:xfrm>
            <a:off x="3820800" y="1539300"/>
            <a:ext cx="7960500" cy="377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w-IL" sz="5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במבצע הירואי כוחות צה"ל הצליחו לחלץ ביום אחד עשר חטופים חיים ממנהרות החמאס</a:t>
            </a:r>
            <a:endParaRPr sz="4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bel"/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</p:txBody>
      </p:sp>
      <p:sp>
        <p:nvSpPr>
          <p:cNvPr id="396" name="Google Shape;396;p27"/>
          <p:cNvSpPr txBox="1"/>
          <p:nvPr/>
        </p:nvSpPr>
        <p:spPr>
          <a:xfrm>
            <a:off x="541300" y="1965150"/>
            <a:ext cx="3127800" cy="24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5500">
                <a:solidFill>
                  <a:srgbClr val="1A606E"/>
                </a:solidFill>
                <a:latin typeface="Assistant"/>
                <a:ea typeface="Assistant"/>
                <a:cs typeface="Assistant"/>
                <a:sym typeface="Assistant"/>
              </a:rPr>
              <a:t>קרה</a:t>
            </a:r>
            <a:endParaRPr sz="55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5500">
                <a:solidFill>
                  <a:schemeClr val="accent3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b="1" lang="iw-IL" sz="55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או</a:t>
            </a:r>
            <a:endParaRPr b="1" sz="5500">
              <a:solidFill>
                <a:schemeClr val="accent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5500">
                <a:solidFill>
                  <a:srgbClr val="7F7F7F"/>
                </a:solidFill>
                <a:latin typeface="Assistant"/>
                <a:ea typeface="Assistant"/>
                <a:cs typeface="Assistant"/>
                <a:sym typeface="Assistant"/>
              </a:rPr>
              <a:t>לא קרה?</a:t>
            </a:r>
            <a:endParaRPr b="1" sz="5500">
              <a:solidFill>
                <a:srgbClr val="7F7F7F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397" name="Google Shape;397;p27"/>
          <p:cNvGrpSpPr/>
          <p:nvPr/>
        </p:nvGrpSpPr>
        <p:grpSpPr>
          <a:xfrm>
            <a:off x="5855775" y="339625"/>
            <a:ext cx="5751800" cy="689375"/>
            <a:chOff x="5855775" y="339625"/>
            <a:chExt cx="5751800" cy="689375"/>
          </a:xfrm>
        </p:grpSpPr>
        <p:pic>
          <p:nvPicPr>
            <p:cNvPr id="398" name="Google Shape;398;p27" title="לוגו עמותה - kedma edu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576859" y="339625"/>
              <a:ext cx="1030716" cy="689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9" name="Google Shape;399;p27"/>
            <p:cNvSpPr txBox="1"/>
            <p:nvPr/>
          </p:nvSpPr>
          <p:spPr>
            <a:xfrm>
              <a:off x="5855775" y="472900"/>
              <a:ext cx="4772700" cy="2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1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000">
                  <a:solidFill>
                    <a:schemeClr val="dk2"/>
                  </a:solidFill>
                  <a:latin typeface="Assistant"/>
                  <a:ea typeface="Assistant"/>
                  <a:cs typeface="Assistant"/>
                  <a:sym typeface="Assistant"/>
                </a:rPr>
                <a:t>לשוויון בחינוך ובחברה בישראל</a:t>
              </a:r>
              <a:endPara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ea42502280_0_67"/>
          <p:cNvSpPr txBox="1"/>
          <p:nvPr>
            <p:ph type="title"/>
          </p:nvPr>
        </p:nvSpPr>
        <p:spPr>
          <a:xfrm>
            <a:off x="892115" y="967375"/>
            <a:ext cx="10250100" cy="46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w-IL" sz="13900">
                <a:solidFill>
                  <a:srgbClr val="1A606E"/>
                </a:solidFill>
                <a:latin typeface="Assistant"/>
                <a:ea typeface="Assistant"/>
                <a:cs typeface="Assistant"/>
                <a:sym typeface="Assistant"/>
              </a:rPr>
              <a:t>לא קרה!</a:t>
            </a:r>
            <a:endParaRPr sz="13900"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405" name="Google Shape;405;gea42502280_0_67"/>
          <p:cNvSpPr txBox="1"/>
          <p:nvPr>
            <p:ph type="title"/>
          </p:nvPr>
        </p:nvSpPr>
        <p:spPr>
          <a:xfrm>
            <a:off x="3089675" y="4782075"/>
            <a:ext cx="5595000" cy="18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w-IL" sz="5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לצערנו… בתפילה שעוד יקרה</a:t>
            </a:r>
            <a:endParaRPr sz="4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bel"/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</p:txBody>
      </p:sp>
      <p:pic>
        <p:nvPicPr>
          <p:cNvPr descr="‫a yellow ribbon with a white background is crossed over (סופק על ידי Tenor)" id="406" name="Google Shape;406;gea42502280_0_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05989">
            <a:off x="-77050" y="163225"/>
            <a:ext cx="2815325" cy="3356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7" name="Google Shape;407;gea42502280_0_67"/>
          <p:cNvGrpSpPr/>
          <p:nvPr/>
        </p:nvGrpSpPr>
        <p:grpSpPr>
          <a:xfrm>
            <a:off x="5855775" y="339625"/>
            <a:ext cx="5751800" cy="689375"/>
            <a:chOff x="5855775" y="339625"/>
            <a:chExt cx="5751800" cy="689375"/>
          </a:xfrm>
        </p:grpSpPr>
        <p:pic>
          <p:nvPicPr>
            <p:cNvPr id="408" name="Google Shape;408;gea42502280_0_67" title="לוגו עמותה - kedma edu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576859" y="339625"/>
              <a:ext cx="1030716" cy="689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9" name="Google Shape;409;gea42502280_0_67"/>
            <p:cNvSpPr txBox="1"/>
            <p:nvPr/>
          </p:nvSpPr>
          <p:spPr>
            <a:xfrm>
              <a:off x="5855775" y="472900"/>
              <a:ext cx="4772700" cy="2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1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000">
                  <a:solidFill>
                    <a:schemeClr val="dk2"/>
                  </a:solidFill>
                  <a:latin typeface="Assistant"/>
                  <a:ea typeface="Assistant"/>
                  <a:cs typeface="Assistant"/>
                  <a:sym typeface="Assistant"/>
                </a:rPr>
                <a:t>לשוויון בחינוך ובחברה בישראל</a:t>
              </a:r>
              <a:endPara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9"/>
          <p:cNvSpPr txBox="1"/>
          <p:nvPr/>
        </p:nvSpPr>
        <p:spPr>
          <a:xfrm>
            <a:off x="3777350" y="1362400"/>
            <a:ext cx="7727400" cy="3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0" i="0" lang="iw-IL" sz="56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הזמרת טיילור סוויפט הודיעה שבסיבוב ההופעות של קיץ 2026 היא תכלול הופעה בפארק הירקון בארץ.</a:t>
            </a:r>
            <a:endParaRPr b="0" i="0" sz="5600" u="none" cap="none" strike="noStrik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415" name="Google Shape;415;p29"/>
          <p:cNvSpPr txBox="1"/>
          <p:nvPr/>
        </p:nvSpPr>
        <p:spPr>
          <a:xfrm>
            <a:off x="541300" y="1965150"/>
            <a:ext cx="3127800" cy="24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5500">
                <a:solidFill>
                  <a:srgbClr val="1A606E"/>
                </a:solidFill>
                <a:latin typeface="Assistant"/>
                <a:ea typeface="Assistant"/>
                <a:cs typeface="Assistant"/>
                <a:sym typeface="Assistant"/>
              </a:rPr>
              <a:t>קרה</a:t>
            </a:r>
            <a:endParaRPr sz="55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5500">
                <a:solidFill>
                  <a:schemeClr val="accent3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b="1" lang="iw-IL" sz="55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או</a:t>
            </a:r>
            <a:endParaRPr b="1" sz="5500">
              <a:solidFill>
                <a:schemeClr val="accent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5500">
                <a:solidFill>
                  <a:srgbClr val="7F7F7F"/>
                </a:solidFill>
                <a:latin typeface="Assistant"/>
                <a:ea typeface="Assistant"/>
                <a:cs typeface="Assistant"/>
                <a:sym typeface="Assistant"/>
              </a:rPr>
              <a:t>לא קרה?</a:t>
            </a:r>
            <a:endParaRPr b="1" sz="5500">
              <a:solidFill>
                <a:srgbClr val="7F7F7F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416" name="Google Shape;416;p29"/>
          <p:cNvGrpSpPr/>
          <p:nvPr/>
        </p:nvGrpSpPr>
        <p:grpSpPr>
          <a:xfrm>
            <a:off x="5855775" y="339625"/>
            <a:ext cx="5751800" cy="689375"/>
            <a:chOff x="5855775" y="339625"/>
            <a:chExt cx="5751800" cy="689375"/>
          </a:xfrm>
        </p:grpSpPr>
        <p:pic>
          <p:nvPicPr>
            <p:cNvPr id="417" name="Google Shape;417;p29" title="לוגו עמותה - kedma edu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576859" y="339625"/>
              <a:ext cx="1030716" cy="689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8" name="Google Shape;418;p29"/>
            <p:cNvSpPr txBox="1"/>
            <p:nvPr/>
          </p:nvSpPr>
          <p:spPr>
            <a:xfrm>
              <a:off x="5855775" y="472900"/>
              <a:ext cx="4772700" cy="2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1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000">
                  <a:solidFill>
                    <a:schemeClr val="dk2"/>
                  </a:solidFill>
                  <a:latin typeface="Assistant"/>
                  <a:ea typeface="Assistant"/>
                  <a:cs typeface="Assistant"/>
                  <a:sym typeface="Assistant"/>
                </a:rPr>
                <a:t>לשוויון בחינוך ובחברה בישראל</a:t>
              </a:r>
              <a:endPara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ea42502280_0_71"/>
          <p:cNvSpPr txBox="1"/>
          <p:nvPr>
            <p:ph type="title"/>
          </p:nvPr>
        </p:nvSpPr>
        <p:spPr>
          <a:xfrm>
            <a:off x="3869271" y="864100"/>
            <a:ext cx="6737400" cy="486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w-IL" sz="13000">
                <a:solidFill>
                  <a:srgbClr val="7F7F7F"/>
                </a:solidFill>
                <a:latin typeface="Assistant"/>
                <a:ea typeface="Assistant"/>
                <a:cs typeface="Assistant"/>
                <a:sym typeface="Assistant"/>
              </a:rPr>
              <a:t>לא קרה!</a:t>
            </a:r>
            <a:endParaRPr sz="13000"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424" name="Google Shape;424;gea42502280_0_71"/>
          <p:cNvGrpSpPr/>
          <p:nvPr/>
        </p:nvGrpSpPr>
        <p:grpSpPr>
          <a:xfrm>
            <a:off x="5855775" y="316456"/>
            <a:ext cx="5751800" cy="689375"/>
            <a:chOff x="5855775" y="339625"/>
            <a:chExt cx="5751800" cy="689375"/>
          </a:xfrm>
        </p:grpSpPr>
        <p:pic>
          <p:nvPicPr>
            <p:cNvPr id="425" name="Google Shape;425;gea42502280_0_71" title="לוגו עמותה - kedma edu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576859" y="339625"/>
              <a:ext cx="1030716" cy="689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6" name="Google Shape;426;gea42502280_0_71"/>
            <p:cNvSpPr txBox="1"/>
            <p:nvPr/>
          </p:nvSpPr>
          <p:spPr>
            <a:xfrm>
              <a:off x="5855775" y="472900"/>
              <a:ext cx="4772700" cy="2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1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000">
                  <a:solidFill>
                    <a:schemeClr val="dk2"/>
                  </a:solidFill>
                  <a:latin typeface="Assistant"/>
                  <a:ea typeface="Assistant"/>
                  <a:cs typeface="Assistant"/>
                  <a:sym typeface="Assistant"/>
                </a:rPr>
                <a:t>לשוויון בחינוך ובחברה בישראל</a:t>
              </a:r>
              <a:endPara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2"/>
          <p:cNvSpPr txBox="1"/>
          <p:nvPr/>
        </p:nvSpPr>
        <p:spPr>
          <a:xfrm>
            <a:off x="4591355" y="1610139"/>
            <a:ext cx="64341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00"/>
              <a:buFont typeface="Arial"/>
              <a:buNone/>
            </a:pPr>
            <a:r>
              <a:rPr b="0" i="0" lang="iw-IL" sz="61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בנק ישראל הרוויח מעל 16 מיליארד דולר וחילק 100 מיליון מתוך הסכום לעצמאים שהכנסתם נפגעה בגלל שירות מילואים. </a:t>
            </a:r>
            <a:endParaRPr b="0" i="0" sz="6100" u="none" cap="none" strike="noStrik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432" name="Google Shape;432;p32"/>
          <p:cNvSpPr txBox="1"/>
          <p:nvPr/>
        </p:nvSpPr>
        <p:spPr>
          <a:xfrm>
            <a:off x="541300" y="1965150"/>
            <a:ext cx="3127800" cy="24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5500">
                <a:solidFill>
                  <a:srgbClr val="1A606E"/>
                </a:solidFill>
                <a:latin typeface="Assistant"/>
                <a:ea typeface="Assistant"/>
                <a:cs typeface="Assistant"/>
                <a:sym typeface="Assistant"/>
              </a:rPr>
              <a:t>קרה</a:t>
            </a:r>
            <a:endParaRPr sz="55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5500">
                <a:solidFill>
                  <a:schemeClr val="accent3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b="1" lang="iw-IL" sz="55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או</a:t>
            </a:r>
            <a:endParaRPr b="1" sz="5500">
              <a:solidFill>
                <a:schemeClr val="accent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5500">
                <a:solidFill>
                  <a:srgbClr val="7F7F7F"/>
                </a:solidFill>
                <a:latin typeface="Assistant"/>
                <a:ea typeface="Assistant"/>
                <a:cs typeface="Assistant"/>
                <a:sym typeface="Assistant"/>
              </a:rPr>
              <a:t>לא קרה?</a:t>
            </a:r>
            <a:endParaRPr b="1" sz="5500">
              <a:solidFill>
                <a:srgbClr val="7F7F7F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433" name="Google Shape;433;p32"/>
          <p:cNvGrpSpPr/>
          <p:nvPr/>
        </p:nvGrpSpPr>
        <p:grpSpPr>
          <a:xfrm>
            <a:off x="5855775" y="339625"/>
            <a:ext cx="5751800" cy="689375"/>
            <a:chOff x="5855775" y="339625"/>
            <a:chExt cx="5751800" cy="689375"/>
          </a:xfrm>
        </p:grpSpPr>
        <p:pic>
          <p:nvPicPr>
            <p:cNvPr id="434" name="Google Shape;434;p32" title="לוגו עמותה - kedma edu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576859" y="339625"/>
              <a:ext cx="1030716" cy="689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5" name="Google Shape;435;p32"/>
            <p:cNvSpPr txBox="1"/>
            <p:nvPr/>
          </p:nvSpPr>
          <p:spPr>
            <a:xfrm>
              <a:off x="5855775" y="472900"/>
              <a:ext cx="4772700" cy="2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1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000">
                  <a:solidFill>
                    <a:schemeClr val="dk2"/>
                  </a:solidFill>
                  <a:latin typeface="Assistant"/>
                  <a:ea typeface="Assistant"/>
                  <a:cs typeface="Assistant"/>
                  <a:sym typeface="Assistant"/>
                </a:rPr>
                <a:t>לשוויון בחינוך ובחברה בישראל</a:t>
              </a:r>
              <a:endPara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ea42502280_0_76"/>
          <p:cNvSpPr txBox="1"/>
          <p:nvPr>
            <p:ph type="title"/>
          </p:nvPr>
        </p:nvSpPr>
        <p:spPr>
          <a:xfrm>
            <a:off x="892125" y="967375"/>
            <a:ext cx="10250100" cy="17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</a:pPr>
            <a:r>
              <a:rPr lang="iw-IL" sz="13900">
                <a:solidFill>
                  <a:srgbClr val="1A606E"/>
                </a:solidFill>
                <a:latin typeface="Assistant"/>
                <a:ea typeface="Assistant"/>
                <a:cs typeface="Assistant"/>
                <a:sym typeface="Assistant"/>
              </a:rPr>
              <a:t>קרה!</a:t>
            </a:r>
            <a:endParaRPr sz="13900"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441" name="Google Shape;441;gea42502280_0_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2125" y="2687575"/>
            <a:ext cx="10250099" cy="39025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2" name="Google Shape;442;gea42502280_0_76"/>
          <p:cNvGrpSpPr/>
          <p:nvPr/>
        </p:nvGrpSpPr>
        <p:grpSpPr>
          <a:xfrm>
            <a:off x="5855775" y="339625"/>
            <a:ext cx="5751800" cy="689375"/>
            <a:chOff x="5855775" y="339625"/>
            <a:chExt cx="5751800" cy="689375"/>
          </a:xfrm>
        </p:grpSpPr>
        <p:pic>
          <p:nvPicPr>
            <p:cNvPr id="443" name="Google Shape;443;gea42502280_0_76" title="לוגו עמותה - kedma edu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576859" y="339625"/>
              <a:ext cx="1030716" cy="689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4" name="Google Shape;444;gea42502280_0_76"/>
            <p:cNvSpPr txBox="1"/>
            <p:nvPr/>
          </p:nvSpPr>
          <p:spPr>
            <a:xfrm>
              <a:off x="5855775" y="472900"/>
              <a:ext cx="4772700" cy="2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1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000">
                  <a:solidFill>
                    <a:schemeClr val="dk2"/>
                  </a:solidFill>
                  <a:latin typeface="Assistant"/>
                  <a:ea typeface="Assistant"/>
                  <a:cs typeface="Assistant"/>
                  <a:sym typeface="Assistant"/>
                </a:rPr>
                <a:t>לשוויון בחינוך ובחברה בישראל</a:t>
              </a:r>
              <a:endPara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6d6109092d_0_16"/>
          <p:cNvSpPr txBox="1"/>
          <p:nvPr>
            <p:ph type="title"/>
          </p:nvPr>
        </p:nvSpPr>
        <p:spPr>
          <a:xfrm>
            <a:off x="3985075" y="2650525"/>
            <a:ext cx="3690900" cy="174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</a:pPr>
            <a:r>
              <a:rPr lang="iw-IL" sz="13900">
                <a:solidFill>
                  <a:srgbClr val="1A606E"/>
                </a:solidFill>
                <a:latin typeface="Assistant"/>
                <a:ea typeface="Assistant"/>
                <a:cs typeface="Assistant"/>
                <a:sym typeface="Assistant"/>
              </a:rPr>
              <a:t>קרה!</a:t>
            </a:r>
            <a:endParaRPr sz="13900"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204" name="Google Shape;204;g36d6109092d_0_16"/>
          <p:cNvGrpSpPr/>
          <p:nvPr/>
        </p:nvGrpSpPr>
        <p:grpSpPr>
          <a:xfrm>
            <a:off x="5855775" y="339625"/>
            <a:ext cx="5751800" cy="689375"/>
            <a:chOff x="5855775" y="339625"/>
            <a:chExt cx="5751800" cy="689375"/>
          </a:xfrm>
        </p:grpSpPr>
        <p:pic>
          <p:nvPicPr>
            <p:cNvPr id="205" name="Google Shape;205;g36d6109092d_0_16" title="לוגו עמותה - kedma edu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576859" y="339625"/>
              <a:ext cx="1030716" cy="689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6" name="Google Shape;206;g36d6109092d_0_16"/>
            <p:cNvSpPr txBox="1"/>
            <p:nvPr/>
          </p:nvSpPr>
          <p:spPr>
            <a:xfrm>
              <a:off x="5855775" y="472900"/>
              <a:ext cx="4772700" cy="2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1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000">
                  <a:solidFill>
                    <a:schemeClr val="dk2"/>
                  </a:solidFill>
                  <a:latin typeface="Assistant"/>
                  <a:ea typeface="Assistant"/>
                  <a:cs typeface="Assistant"/>
                  <a:sym typeface="Assistant"/>
                </a:rPr>
                <a:t>לשוויון בחינוך ובחברה בישראל</a:t>
              </a:r>
              <a:endPara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"/>
          <p:cNvSpPr txBox="1"/>
          <p:nvPr/>
        </p:nvSpPr>
        <p:spPr>
          <a:xfrm>
            <a:off x="3517175" y="1276450"/>
            <a:ext cx="8157300" cy="26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0" i="0" lang="iw-IL" sz="67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רחוב שלם בבת ים קרס בעקבות פגיעת טיל בליסטי ששוגר מאיראן.</a:t>
            </a:r>
            <a:endParaRPr b="0" i="0" sz="6700" u="none" cap="none" strike="noStrik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12" name="Google Shape;212;p4"/>
          <p:cNvSpPr txBox="1"/>
          <p:nvPr/>
        </p:nvSpPr>
        <p:spPr>
          <a:xfrm>
            <a:off x="333625" y="1276446"/>
            <a:ext cx="3399900" cy="325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606E"/>
              </a:buClr>
              <a:buSzPts val="6600"/>
              <a:buFont typeface="Corbel"/>
              <a:buNone/>
            </a:pPr>
            <a:r>
              <a:rPr b="1" i="0" lang="iw-IL" sz="6600" u="none" cap="none" strike="noStrike">
                <a:solidFill>
                  <a:srgbClr val="1A606E"/>
                </a:solidFill>
                <a:latin typeface="Assistant"/>
                <a:ea typeface="Assistant"/>
                <a:cs typeface="Assistant"/>
                <a:sym typeface="Assistant"/>
              </a:rPr>
              <a:t>קרה</a:t>
            </a:r>
            <a:endParaRPr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600"/>
              <a:buFont typeface="Corbel"/>
              <a:buNone/>
            </a:pPr>
            <a:r>
              <a:rPr b="1" i="0" lang="iw-IL" sz="6600" u="none" cap="none" strike="noStrike">
                <a:solidFill>
                  <a:schemeClr val="accent3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b="1" i="0" lang="iw-IL" sz="6600" u="none" cap="none" strike="noStrik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או</a:t>
            </a:r>
            <a:r>
              <a:rPr b="1" i="0" lang="iw-IL" sz="6600" u="none" cap="none" strike="noStrike">
                <a:solidFill>
                  <a:schemeClr val="accent3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endParaRPr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600"/>
              <a:buFont typeface="Corbel"/>
              <a:buNone/>
            </a:pPr>
            <a:r>
              <a:rPr b="1" i="0" lang="iw-IL" sz="6600" u="none" cap="none" strike="noStrike">
                <a:solidFill>
                  <a:srgbClr val="7F7F7F"/>
                </a:solidFill>
                <a:latin typeface="Assistant"/>
                <a:ea typeface="Assistant"/>
                <a:cs typeface="Assistant"/>
                <a:sym typeface="Assistant"/>
              </a:rPr>
              <a:t>לא קרה?</a:t>
            </a:r>
            <a:endParaRPr b="1" i="0" sz="6600" u="none" cap="none" strike="noStrike">
              <a:solidFill>
                <a:srgbClr val="7F7F7F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213" name="Google Shape;213;p4"/>
          <p:cNvGrpSpPr/>
          <p:nvPr/>
        </p:nvGrpSpPr>
        <p:grpSpPr>
          <a:xfrm>
            <a:off x="5855775" y="339625"/>
            <a:ext cx="5751800" cy="689375"/>
            <a:chOff x="5855775" y="339625"/>
            <a:chExt cx="5751800" cy="689375"/>
          </a:xfrm>
        </p:grpSpPr>
        <p:pic>
          <p:nvPicPr>
            <p:cNvPr id="214" name="Google Shape;214;p4" title="לוגו עמותה - kedma edu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576859" y="339625"/>
              <a:ext cx="1030716" cy="689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p4"/>
            <p:cNvSpPr txBox="1"/>
            <p:nvPr/>
          </p:nvSpPr>
          <p:spPr>
            <a:xfrm>
              <a:off x="5855775" y="472900"/>
              <a:ext cx="4772700" cy="2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1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000">
                  <a:solidFill>
                    <a:schemeClr val="dk2"/>
                  </a:solidFill>
                  <a:latin typeface="Assistant"/>
                  <a:ea typeface="Assistant"/>
                  <a:cs typeface="Assistant"/>
                  <a:sym typeface="Assistant"/>
                </a:rPr>
                <a:t>לשוויון בחינוך ובחברה בישראל</a:t>
              </a:r>
              <a:endPara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ea42502280_0_13"/>
          <p:cNvSpPr txBox="1"/>
          <p:nvPr>
            <p:ph type="title"/>
          </p:nvPr>
        </p:nvSpPr>
        <p:spPr>
          <a:xfrm>
            <a:off x="370725" y="185350"/>
            <a:ext cx="3690900" cy="174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</a:pPr>
            <a:r>
              <a:rPr lang="iw-IL" sz="13900">
                <a:solidFill>
                  <a:srgbClr val="1A606E"/>
                </a:solidFill>
                <a:latin typeface="Assistant"/>
                <a:ea typeface="Assistant"/>
                <a:cs typeface="Assistant"/>
                <a:sym typeface="Assistant"/>
              </a:rPr>
              <a:t>קרה!</a:t>
            </a:r>
            <a:endParaRPr sz="13900"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21" name="Google Shape;221;gea42502280_0_13"/>
          <p:cNvSpPr txBox="1"/>
          <p:nvPr/>
        </p:nvSpPr>
        <p:spPr>
          <a:xfrm>
            <a:off x="2335700" y="5608325"/>
            <a:ext cx="1946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iw-IL" sz="1700" u="sng" cap="none" strike="noStrike">
                <a:solidFill>
                  <a:schemeClr val="hlink"/>
                </a:solidFill>
                <a:latin typeface="Alef"/>
                <a:ea typeface="Alef"/>
                <a:cs typeface="Alef"/>
                <a:sym typeface="Alef"/>
                <a:hlinkClick r:id="rId3"/>
              </a:rPr>
              <a:t>קרדיט: I24NEWS</a:t>
            </a:r>
            <a:endParaRPr b="0" i="0" sz="1700" u="none" cap="none" strike="noStrike">
              <a:solidFill>
                <a:schemeClr val="dk1"/>
              </a:solidFill>
              <a:latin typeface="Alef"/>
              <a:ea typeface="Alef"/>
              <a:cs typeface="Alef"/>
              <a:sym typeface="Alef"/>
            </a:endParaRPr>
          </a:p>
        </p:txBody>
      </p:sp>
      <p:pic>
        <p:nvPicPr>
          <p:cNvPr id="222" name="Google Shape;222;gea42502280_0_13" title="זירת נפילה בבת ים Inews2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1806" y="718250"/>
            <a:ext cx="7542769" cy="6323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3" name="Google Shape;223;gea42502280_0_13"/>
          <p:cNvGrpSpPr/>
          <p:nvPr/>
        </p:nvGrpSpPr>
        <p:grpSpPr>
          <a:xfrm>
            <a:off x="5855775" y="339625"/>
            <a:ext cx="5751800" cy="689375"/>
            <a:chOff x="5855775" y="339625"/>
            <a:chExt cx="5751800" cy="689375"/>
          </a:xfrm>
        </p:grpSpPr>
        <p:pic>
          <p:nvPicPr>
            <p:cNvPr id="224" name="Google Shape;224;gea42502280_0_13" title="לוגו עמותה - kedma edu.pn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576859" y="339625"/>
              <a:ext cx="1030716" cy="689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gea42502280_0_13"/>
            <p:cNvSpPr txBox="1"/>
            <p:nvPr/>
          </p:nvSpPr>
          <p:spPr>
            <a:xfrm>
              <a:off x="5855775" y="472900"/>
              <a:ext cx="4772700" cy="2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1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000">
                  <a:solidFill>
                    <a:schemeClr val="dk2"/>
                  </a:solidFill>
                  <a:latin typeface="Assistant"/>
                  <a:ea typeface="Assistant"/>
                  <a:cs typeface="Assistant"/>
                  <a:sym typeface="Assistant"/>
                </a:rPr>
                <a:t>לשוויון בחינוך ובחברה בישראל</a:t>
              </a:r>
              <a:endPara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"/>
          <p:cNvSpPr txBox="1"/>
          <p:nvPr>
            <p:ph idx="1" type="body"/>
          </p:nvPr>
        </p:nvSpPr>
        <p:spPr>
          <a:xfrm>
            <a:off x="3452625" y="1594029"/>
            <a:ext cx="8002200" cy="433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1200"/>
              </a:spcBef>
              <a:spcAft>
                <a:spcPts val="2100"/>
              </a:spcAft>
              <a:buSzPts val="5400"/>
              <a:buNone/>
            </a:pPr>
            <a:r>
              <a:rPr lang="iw-IL" sz="8900">
                <a:latin typeface="Amatic SC"/>
                <a:ea typeface="Amatic SC"/>
                <a:cs typeface="Amatic SC"/>
                <a:sym typeface="Amatic SC"/>
              </a:rPr>
              <a:t>שני ישראלים נבחרו בדראפט NBA בכדורסל לראשונה אי פעם</a:t>
            </a:r>
            <a:endParaRPr sz="89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31" name="Google Shape;231;p2"/>
          <p:cNvSpPr txBox="1"/>
          <p:nvPr/>
        </p:nvSpPr>
        <p:spPr>
          <a:xfrm>
            <a:off x="500975" y="1801371"/>
            <a:ext cx="3399900" cy="325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606E"/>
              </a:buClr>
              <a:buSzPts val="6600"/>
              <a:buFont typeface="Corbel"/>
              <a:buNone/>
            </a:pPr>
            <a:r>
              <a:rPr b="1" i="0" lang="iw-IL" sz="6600" u="none" cap="none" strike="noStrike">
                <a:solidFill>
                  <a:srgbClr val="1A606E"/>
                </a:solidFill>
                <a:latin typeface="Assistant"/>
                <a:ea typeface="Assistant"/>
                <a:cs typeface="Assistant"/>
                <a:sym typeface="Assistant"/>
              </a:rPr>
              <a:t>קרה</a:t>
            </a:r>
            <a:endParaRPr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600"/>
              <a:buFont typeface="Corbel"/>
              <a:buNone/>
            </a:pPr>
            <a:r>
              <a:rPr b="1" i="0" lang="iw-IL" sz="6600" u="none" cap="none" strike="noStrike">
                <a:solidFill>
                  <a:schemeClr val="accent3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b="1" i="0" lang="iw-IL" sz="6600" u="none" cap="none" strike="noStrik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או</a:t>
            </a:r>
            <a:r>
              <a:rPr b="1" i="0" lang="iw-IL" sz="6600" u="none" cap="none" strike="noStrike">
                <a:solidFill>
                  <a:schemeClr val="accent3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endParaRPr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600"/>
              <a:buFont typeface="Corbel"/>
              <a:buNone/>
            </a:pPr>
            <a:r>
              <a:rPr b="1" i="0" lang="iw-IL" sz="6600" u="none" cap="none" strike="noStrike">
                <a:solidFill>
                  <a:srgbClr val="7F7F7F"/>
                </a:solidFill>
                <a:latin typeface="Assistant"/>
                <a:ea typeface="Assistant"/>
                <a:cs typeface="Assistant"/>
                <a:sym typeface="Assistant"/>
              </a:rPr>
              <a:t>לא קרה?</a:t>
            </a:r>
            <a:endParaRPr b="1" i="0" sz="6600" u="none" cap="none" strike="noStrike">
              <a:solidFill>
                <a:srgbClr val="7F7F7F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232" name="Google Shape;232;p2"/>
          <p:cNvGrpSpPr/>
          <p:nvPr/>
        </p:nvGrpSpPr>
        <p:grpSpPr>
          <a:xfrm>
            <a:off x="5855775" y="339625"/>
            <a:ext cx="5751800" cy="689375"/>
            <a:chOff x="5855775" y="339625"/>
            <a:chExt cx="5751800" cy="689375"/>
          </a:xfrm>
        </p:grpSpPr>
        <p:pic>
          <p:nvPicPr>
            <p:cNvPr id="233" name="Google Shape;233;p2" title="לוגו עמותה - kedma edu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576859" y="339625"/>
              <a:ext cx="1030716" cy="689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4" name="Google Shape;234;p2"/>
            <p:cNvSpPr txBox="1"/>
            <p:nvPr/>
          </p:nvSpPr>
          <p:spPr>
            <a:xfrm>
              <a:off x="5855775" y="472900"/>
              <a:ext cx="4772700" cy="2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1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000">
                  <a:solidFill>
                    <a:schemeClr val="dk2"/>
                  </a:solidFill>
                  <a:latin typeface="Assistant"/>
                  <a:ea typeface="Assistant"/>
                  <a:cs typeface="Assistant"/>
                  <a:sym typeface="Assistant"/>
                </a:rPr>
                <a:t>לשוויון בחינוך ובחברה בישראל</a:t>
              </a:r>
              <a:endPara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ea42502280_0_3"/>
          <p:cNvSpPr txBox="1"/>
          <p:nvPr>
            <p:ph type="title"/>
          </p:nvPr>
        </p:nvSpPr>
        <p:spPr>
          <a:xfrm>
            <a:off x="8433600" y="176075"/>
            <a:ext cx="3758400" cy="24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606E"/>
              </a:buClr>
              <a:buSzPts val="6600"/>
              <a:buFont typeface="Corbel"/>
              <a:buNone/>
            </a:pPr>
            <a:r>
              <a:rPr lang="iw-IL" sz="11500">
                <a:solidFill>
                  <a:srgbClr val="1A606E"/>
                </a:solidFill>
                <a:latin typeface="Assistant"/>
                <a:ea typeface="Assistant"/>
                <a:cs typeface="Assistant"/>
                <a:sym typeface="Assistant"/>
              </a:rPr>
              <a:t>קרה!</a:t>
            </a:r>
            <a:endParaRPr sz="11500"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40" name="Google Shape;240;gea42502280_0_3"/>
          <p:cNvSpPr txBox="1"/>
          <p:nvPr>
            <p:ph idx="1" type="body"/>
          </p:nvPr>
        </p:nvSpPr>
        <p:spPr>
          <a:xfrm>
            <a:off x="1297450" y="5209250"/>
            <a:ext cx="10435200" cy="16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1200"/>
              </a:spcBef>
              <a:spcAft>
                <a:spcPts val="2100"/>
              </a:spcAft>
              <a:buSzPts val="5400"/>
              <a:buNone/>
            </a:pPr>
            <a:r>
              <a:rPr lang="iw-IL" sz="7600">
                <a:latin typeface="Amatic SC"/>
                <a:ea typeface="Amatic SC"/>
                <a:cs typeface="Amatic SC"/>
                <a:sym typeface="Amatic SC"/>
              </a:rPr>
              <a:t>בן שרף ודני וולף נבחרו לשחק בברוקלין</a:t>
            </a:r>
            <a:endParaRPr sz="76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41" name="Google Shape;241;gea42502280_0_3"/>
          <p:cNvSpPr txBox="1"/>
          <p:nvPr/>
        </p:nvSpPr>
        <p:spPr>
          <a:xfrm>
            <a:off x="0" y="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u="sng">
                <a:solidFill>
                  <a:schemeClr val="hlink"/>
                </a:solidFill>
                <a:latin typeface="Assistant"/>
                <a:ea typeface="Assistant"/>
                <a:cs typeface="Assistant"/>
                <a:sym typeface="Assistant"/>
                <a:hlinkClick r:id="rId3"/>
              </a:rPr>
              <a:t>קרדיט: כאן חדשות</a:t>
            </a:r>
            <a:endParaRPr i="0" sz="23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242" name="Google Shape;242;gea42502280_0_3" title="בן שרף לNBA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5000" y="283427"/>
            <a:ext cx="6726001" cy="5638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3" name="Google Shape;243;gea42502280_0_3"/>
          <p:cNvGrpSpPr/>
          <p:nvPr/>
        </p:nvGrpSpPr>
        <p:grpSpPr>
          <a:xfrm>
            <a:off x="6272825" y="176075"/>
            <a:ext cx="5751800" cy="689375"/>
            <a:chOff x="5855775" y="339625"/>
            <a:chExt cx="5751800" cy="689375"/>
          </a:xfrm>
        </p:grpSpPr>
        <p:pic>
          <p:nvPicPr>
            <p:cNvPr id="244" name="Google Shape;244;gea42502280_0_3" title="לוגו עמותה - kedma edu.pn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576859" y="339625"/>
              <a:ext cx="1030716" cy="689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5" name="Google Shape;245;gea42502280_0_3"/>
            <p:cNvSpPr txBox="1"/>
            <p:nvPr/>
          </p:nvSpPr>
          <p:spPr>
            <a:xfrm>
              <a:off x="5855775" y="472900"/>
              <a:ext cx="4772700" cy="2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1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000">
                  <a:solidFill>
                    <a:schemeClr val="dk2"/>
                  </a:solidFill>
                  <a:latin typeface="Assistant"/>
                  <a:ea typeface="Assistant"/>
                  <a:cs typeface="Assistant"/>
                  <a:sym typeface="Assistant"/>
                </a:rPr>
                <a:t>לשוויון בחינוך ובחברה בישראל</a:t>
              </a:r>
              <a:endPara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"/>
          <p:cNvSpPr txBox="1"/>
          <p:nvPr>
            <p:ph idx="1" type="body"/>
          </p:nvPr>
        </p:nvSpPr>
        <p:spPr>
          <a:xfrm>
            <a:off x="3895023" y="608790"/>
            <a:ext cx="7837629" cy="45170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50000"/>
              </a:lnSpc>
              <a:spcBef>
                <a:spcPts val="1200"/>
              </a:spcBef>
              <a:spcAft>
                <a:spcPts val="2100"/>
              </a:spcAft>
              <a:buSzPts val="2400"/>
              <a:buNone/>
            </a:pPr>
            <a:r>
              <a:rPr lang="iw-IL" sz="6500">
                <a:latin typeface="Amatic SC"/>
                <a:ea typeface="Amatic SC"/>
                <a:cs typeface="Amatic SC"/>
                <a:sym typeface="Amatic SC"/>
              </a:rPr>
              <a:t>לאחר משא ומתן עיקש איראן הסכימה לוותר על הגרעין וחתמה על הסכם כניעה מוחלט.</a:t>
            </a:r>
            <a:endParaRPr sz="38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51" name="Google Shape;251;p3"/>
          <p:cNvSpPr txBox="1"/>
          <p:nvPr/>
        </p:nvSpPr>
        <p:spPr>
          <a:xfrm>
            <a:off x="398374" y="1292785"/>
            <a:ext cx="3403800" cy="35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606E"/>
              </a:buClr>
              <a:buSzPts val="6600"/>
              <a:buFont typeface="Corbel"/>
              <a:buNone/>
            </a:pPr>
            <a:r>
              <a:rPr b="1" i="0" lang="iw-IL" sz="6600" u="none" cap="none" strike="noStrike">
                <a:solidFill>
                  <a:srgbClr val="1A606E"/>
                </a:solidFill>
                <a:latin typeface="Assistant"/>
                <a:ea typeface="Assistant"/>
                <a:cs typeface="Assistant"/>
                <a:sym typeface="Assistant"/>
              </a:rPr>
              <a:t>קרה</a:t>
            </a:r>
            <a:endParaRPr i="0" sz="14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600"/>
              <a:buFont typeface="Corbel"/>
              <a:buNone/>
            </a:pPr>
            <a:r>
              <a:rPr b="1" i="0" lang="iw-IL" sz="6600" u="none" cap="none" strike="noStrike">
                <a:solidFill>
                  <a:schemeClr val="accent3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b="1" i="0" lang="iw-IL" sz="6600" u="none" cap="none" strike="noStrik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או</a:t>
            </a:r>
            <a:r>
              <a:rPr b="1" i="0" lang="iw-IL" sz="6600" u="none" cap="none" strike="noStrike">
                <a:solidFill>
                  <a:schemeClr val="accent3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endParaRPr i="0" sz="14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600"/>
              <a:buFont typeface="Corbel"/>
              <a:buNone/>
            </a:pPr>
            <a:r>
              <a:rPr b="1" i="0" lang="iw-IL" sz="6600" u="none" cap="none" strike="noStrike">
                <a:solidFill>
                  <a:srgbClr val="7F7F7F"/>
                </a:solidFill>
                <a:latin typeface="Assistant"/>
                <a:ea typeface="Assistant"/>
                <a:cs typeface="Assistant"/>
                <a:sym typeface="Assistant"/>
              </a:rPr>
              <a:t>לא קרה?</a:t>
            </a:r>
            <a:endParaRPr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252" name="Google Shape;252;p3"/>
          <p:cNvGrpSpPr/>
          <p:nvPr/>
        </p:nvGrpSpPr>
        <p:grpSpPr>
          <a:xfrm>
            <a:off x="5855775" y="339625"/>
            <a:ext cx="5751800" cy="689375"/>
            <a:chOff x="5855775" y="339625"/>
            <a:chExt cx="5751800" cy="689375"/>
          </a:xfrm>
        </p:grpSpPr>
        <p:pic>
          <p:nvPicPr>
            <p:cNvPr id="253" name="Google Shape;253;p3" title="לוגו עמותה - kedma edu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576859" y="339625"/>
              <a:ext cx="1030716" cy="689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4" name="Google Shape;254;p3"/>
            <p:cNvSpPr txBox="1"/>
            <p:nvPr/>
          </p:nvSpPr>
          <p:spPr>
            <a:xfrm>
              <a:off x="5855775" y="472900"/>
              <a:ext cx="4772700" cy="2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1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000">
                  <a:solidFill>
                    <a:schemeClr val="dk2"/>
                  </a:solidFill>
                  <a:latin typeface="Assistant"/>
                  <a:ea typeface="Assistant"/>
                  <a:cs typeface="Assistant"/>
                  <a:sym typeface="Assistant"/>
                </a:rPr>
                <a:t>לשוויון בחינוך ובחברה בישראל</a:t>
              </a:r>
              <a:endPara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ea42502280_0_8"/>
          <p:cNvSpPr txBox="1"/>
          <p:nvPr>
            <p:ph type="title"/>
          </p:nvPr>
        </p:nvSpPr>
        <p:spPr>
          <a:xfrm>
            <a:off x="3869271" y="864100"/>
            <a:ext cx="6737400" cy="486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w-IL" sz="13000">
                <a:solidFill>
                  <a:srgbClr val="7F7F7F"/>
                </a:solidFill>
                <a:latin typeface="Assistant"/>
                <a:ea typeface="Assistant"/>
                <a:cs typeface="Assistant"/>
                <a:sym typeface="Assistant"/>
              </a:rPr>
              <a:t>לא קרה!</a:t>
            </a:r>
            <a:endParaRPr sz="13000"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260" name="Google Shape;260;gea42502280_0_8"/>
          <p:cNvGrpSpPr/>
          <p:nvPr/>
        </p:nvGrpSpPr>
        <p:grpSpPr>
          <a:xfrm>
            <a:off x="5855775" y="339625"/>
            <a:ext cx="5751800" cy="689375"/>
            <a:chOff x="5855775" y="339625"/>
            <a:chExt cx="5751800" cy="689375"/>
          </a:xfrm>
        </p:grpSpPr>
        <p:pic>
          <p:nvPicPr>
            <p:cNvPr id="261" name="Google Shape;261;gea42502280_0_8" title="לוגו עמותה - kedma edu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576859" y="339625"/>
              <a:ext cx="1030716" cy="689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2" name="Google Shape;262;gea42502280_0_8"/>
            <p:cNvSpPr txBox="1"/>
            <p:nvPr/>
          </p:nvSpPr>
          <p:spPr>
            <a:xfrm>
              <a:off x="5855775" y="472900"/>
              <a:ext cx="4772700" cy="2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1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000">
                  <a:solidFill>
                    <a:schemeClr val="dk2"/>
                  </a:solidFill>
                  <a:latin typeface="Assistant"/>
                  <a:ea typeface="Assistant"/>
                  <a:cs typeface="Assistant"/>
                  <a:sym typeface="Assistant"/>
                </a:rPr>
                <a:t>לשוויון בחינוך ובחברה בישראל</a:t>
              </a:r>
              <a:endPara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neration of '27 by Slidesgo">
  <a:themeElements>
    <a:clrScheme name="Simple Light">
      <a:dk1>
        <a:srgbClr val="000000"/>
      </a:dk1>
      <a:lt1>
        <a:srgbClr val="FFFFFF"/>
      </a:lt1>
      <a:dk2>
        <a:srgbClr val="7F694C"/>
      </a:dk2>
      <a:lt2>
        <a:srgbClr val="E0DAC8"/>
      </a:lt2>
      <a:accent1>
        <a:srgbClr val="E7D8AC"/>
      </a:accent1>
      <a:accent2>
        <a:srgbClr val="BEB296"/>
      </a:accent2>
      <a:accent3>
        <a:srgbClr val="8A7C5C"/>
      </a:accent3>
      <a:accent4>
        <a:srgbClr val="BB9245"/>
      </a:accent4>
      <a:accent5>
        <a:srgbClr val="D8D0B7"/>
      </a:accent5>
      <a:accent6>
        <a:srgbClr val="FFF1C6"/>
      </a:accent6>
      <a:hlink>
        <a:srgbClr val="7F69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